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66" r:id="rId3"/>
    <p:sldId id="259" r:id="rId4"/>
    <p:sldId id="265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ACEA73-C9C5-4DED-A451-ED4E0CB3840F}" v="2" dt="2026-11-05T10:06:26.2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52" d="100"/>
          <a:sy n="152" d="100"/>
        </p:scale>
        <p:origin x="604" y="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scal Wechsler" userId="cff23cda2c90f5be" providerId="LiveId" clId="{06C2407D-FF06-4D07-B0DA-3DF6A0DA892B}"/>
    <pc:docChg chg="undo redo custSel addSld delSld modSld">
      <pc:chgData name="Pascal Wechsler" userId="cff23cda2c90f5be" providerId="LiveId" clId="{06C2407D-FF06-4D07-B0DA-3DF6A0DA892B}" dt="2026-11-05T10:07:29.273" v="1026" actId="20577"/>
      <pc:docMkLst>
        <pc:docMk/>
      </pc:docMkLst>
      <pc:sldChg chg="addSp delSp modSp mod">
        <pc:chgData name="Pascal Wechsler" userId="cff23cda2c90f5be" providerId="LiveId" clId="{06C2407D-FF06-4D07-B0DA-3DF6A0DA892B}" dt="2026-11-05T08:58:49.520" v="748" actId="478"/>
        <pc:sldMkLst>
          <pc:docMk/>
          <pc:sldMk cId="0" sldId="256"/>
        </pc:sldMkLst>
        <pc:spChg chg="del mod">
          <ac:chgData name="Pascal Wechsler" userId="cff23cda2c90f5be" providerId="LiveId" clId="{06C2407D-FF06-4D07-B0DA-3DF6A0DA892B}" dt="2026-11-05T08:39:53.926" v="625"/>
          <ac:spMkLst>
            <pc:docMk/>
            <pc:sldMk cId="0" sldId="256"/>
            <ac:spMk id="10" creationId="{00000000-0000-0000-0000-000000000000}"/>
          </ac:spMkLst>
        </pc:spChg>
        <pc:spChg chg="del">
          <ac:chgData name="Pascal Wechsler" userId="cff23cda2c90f5be" providerId="LiveId" clId="{06C2407D-FF06-4D07-B0DA-3DF6A0DA892B}" dt="2026-11-05T08:58:49.520" v="748" actId="478"/>
          <ac:spMkLst>
            <pc:docMk/>
            <pc:sldMk cId="0" sldId="256"/>
            <ac:spMk id="13" creationId="{00000000-0000-0000-0000-000000000000}"/>
          </ac:spMkLst>
        </pc:spChg>
        <pc:spChg chg="mod">
          <ac:chgData name="Pascal Wechsler" userId="cff23cda2c90f5be" providerId="LiveId" clId="{06C2407D-FF06-4D07-B0DA-3DF6A0DA892B}" dt="2026-11-05T08:39:36.756" v="613" actId="404"/>
          <ac:spMkLst>
            <pc:docMk/>
            <pc:sldMk cId="0" sldId="256"/>
            <ac:spMk id="15" creationId="{00000000-0000-0000-0000-000000000000}"/>
          </ac:spMkLst>
        </pc:spChg>
        <pc:spChg chg="mod">
          <ac:chgData name="Pascal Wechsler" userId="cff23cda2c90f5be" providerId="LiveId" clId="{06C2407D-FF06-4D07-B0DA-3DF6A0DA892B}" dt="2026-11-05T08:39:45.242" v="618" actId="403"/>
          <ac:spMkLst>
            <pc:docMk/>
            <pc:sldMk cId="0" sldId="256"/>
            <ac:spMk id="16" creationId="{00000000-0000-0000-0000-000000000000}"/>
          </ac:spMkLst>
        </pc:spChg>
        <pc:spChg chg="mod">
          <ac:chgData name="Pascal Wechsler" userId="cff23cda2c90f5be" providerId="LiveId" clId="{06C2407D-FF06-4D07-B0DA-3DF6A0DA892B}" dt="2026-11-05T08:39:51.062" v="623" actId="403"/>
          <ac:spMkLst>
            <pc:docMk/>
            <pc:sldMk cId="0" sldId="256"/>
            <ac:spMk id="17" creationId="{00000000-0000-0000-0000-000000000000}"/>
          </ac:spMkLst>
        </pc:spChg>
        <pc:spChg chg="mod">
          <ac:chgData name="Pascal Wechsler" userId="cff23cda2c90f5be" providerId="LiveId" clId="{06C2407D-FF06-4D07-B0DA-3DF6A0DA892B}" dt="2026-11-05T08:39:05.086" v="602" actId="255"/>
          <ac:spMkLst>
            <pc:docMk/>
            <pc:sldMk cId="0" sldId="256"/>
            <ac:spMk id="18" creationId="{00000000-0000-0000-0000-000000000000}"/>
          </ac:spMkLst>
        </pc:spChg>
        <pc:spChg chg="mod">
          <ac:chgData name="Pascal Wechsler" userId="cff23cda2c90f5be" providerId="LiveId" clId="{06C2407D-FF06-4D07-B0DA-3DF6A0DA892B}" dt="2026-11-05T08:39:13.027" v="603" actId="255"/>
          <ac:spMkLst>
            <pc:docMk/>
            <pc:sldMk cId="0" sldId="256"/>
            <ac:spMk id="19" creationId="{00000000-0000-0000-0000-000000000000}"/>
          </ac:spMkLst>
        </pc:spChg>
        <pc:spChg chg="mod">
          <ac:chgData name="Pascal Wechsler" userId="cff23cda2c90f5be" providerId="LiveId" clId="{06C2407D-FF06-4D07-B0DA-3DF6A0DA892B}" dt="2026-11-05T08:39:25.137" v="604" actId="255"/>
          <ac:spMkLst>
            <pc:docMk/>
            <pc:sldMk cId="0" sldId="256"/>
            <ac:spMk id="20" creationId="{00000000-0000-0000-0000-000000000000}"/>
          </ac:spMkLst>
        </pc:spChg>
      </pc:sldChg>
      <pc:sldChg chg="add del">
        <pc:chgData name="Pascal Wechsler" userId="cff23cda2c90f5be" providerId="LiveId" clId="{06C2407D-FF06-4D07-B0DA-3DF6A0DA892B}" dt="2026-11-05T08:46:59.608" v="675" actId="2696"/>
        <pc:sldMkLst>
          <pc:docMk/>
          <pc:sldMk cId="0" sldId="258"/>
        </pc:sldMkLst>
      </pc:sldChg>
      <pc:sldChg chg="delSp modSp mod">
        <pc:chgData name="Pascal Wechsler" userId="cff23cda2c90f5be" providerId="LiveId" clId="{06C2407D-FF06-4D07-B0DA-3DF6A0DA892B}" dt="2026-11-05T08:59:15.669" v="757"/>
        <pc:sldMkLst>
          <pc:docMk/>
          <pc:sldMk cId="0" sldId="259"/>
        </pc:sldMkLst>
        <pc:spChg chg="del mod">
          <ac:chgData name="Pascal Wechsler" userId="cff23cda2c90f5be" providerId="LiveId" clId="{06C2407D-FF06-4D07-B0DA-3DF6A0DA892B}" dt="2026-11-05T08:59:15.669" v="757"/>
          <ac:spMkLst>
            <pc:docMk/>
            <pc:sldMk cId="0" sldId="259"/>
            <ac:spMk id="30" creationId="{00000000-0000-0000-0000-000000000000}"/>
          </ac:spMkLst>
        </pc:spChg>
        <pc:spChg chg="mod">
          <ac:chgData name="Pascal Wechsler" userId="cff23cda2c90f5be" providerId="LiveId" clId="{06C2407D-FF06-4D07-B0DA-3DF6A0DA892B}" dt="2026-11-05T08:59:14.035" v="755" actId="20577"/>
          <ac:spMkLst>
            <pc:docMk/>
            <pc:sldMk cId="0" sldId="259"/>
            <ac:spMk id="31" creationId="{00000000-0000-0000-0000-000000000000}"/>
          </ac:spMkLst>
        </pc:spChg>
        <pc:spChg chg="mod">
          <ac:chgData name="Pascal Wechsler" userId="cff23cda2c90f5be" providerId="LiveId" clId="{06C2407D-FF06-4D07-B0DA-3DF6A0DA892B}" dt="2026-11-05T08:53:29.115" v="717" actId="403"/>
          <ac:spMkLst>
            <pc:docMk/>
            <pc:sldMk cId="0" sldId="259"/>
            <ac:spMk id="33" creationId="{00000000-0000-0000-0000-000000000000}"/>
          </ac:spMkLst>
        </pc:spChg>
        <pc:spChg chg="mod">
          <ac:chgData name="Pascal Wechsler" userId="cff23cda2c90f5be" providerId="LiveId" clId="{06C2407D-FF06-4D07-B0DA-3DF6A0DA892B}" dt="2026-11-05T08:53:27.886" v="716" actId="403"/>
          <ac:spMkLst>
            <pc:docMk/>
            <pc:sldMk cId="0" sldId="259"/>
            <ac:spMk id="34" creationId="{00000000-0000-0000-0000-000000000000}"/>
          </ac:spMkLst>
        </pc:spChg>
      </pc:sldChg>
      <pc:sldChg chg="delSp modSp mod">
        <pc:chgData name="Pascal Wechsler" userId="cff23cda2c90f5be" providerId="LiveId" clId="{06C2407D-FF06-4D07-B0DA-3DF6A0DA892B}" dt="2026-11-05T09:00:08.084" v="784"/>
        <pc:sldMkLst>
          <pc:docMk/>
          <pc:sldMk cId="0" sldId="261"/>
        </pc:sldMkLst>
        <pc:spChg chg="del mod">
          <ac:chgData name="Pascal Wechsler" userId="cff23cda2c90f5be" providerId="LiveId" clId="{06C2407D-FF06-4D07-B0DA-3DF6A0DA892B}" dt="2026-11-05T09:00:08.084" v="784"/>
          <ac:spMkLst>
            <pc:docMk/>
            <pc:sldMk cId="0" sldId="261"/>
            <ac:spMk id="28" creationId="{00000000-0000-0000-0000-000000000000}"/>
          </ac:spMkLst>
        </pc:spChg>
        <pc:spChg chg="mod">
          <ac:chgData name="Pascal Wechsler" userId="cff23cda2c90f5be" providerId="LiveId" clId="{06C2407D-FF06-4D07-B0DA-3DF6A0DA892B}" dt="2026-11-05T08:59:32.503" v="761" actId="20577"/>
          <ac:spMkLst>
            <pc:docMk/>
            <pc:sldMk cId="0" sldId="261"/>
            <ac:spMk id="29" creationId="{00000000-0000-0000-0000-000000000000}"/>
          </ac:spMkLst>
        </pc:spChg>
        <pc:spChg chg="mod">
          <ac:chgData name="Pascal Wechsler" userId="cff23cda2c90f5be" providerId="LiveId" clId="{06C2407D-FF06-4D07-B0DA-3DF6A0DA892B}" dt="2026-11-05T08:54:59.035" v="719" actId="403"/>
          <ac:spMkLst>
            <pc:docMk/>
            <pc:sldMk cId="0" sldId="261"/>
            <ac:spMk id="38" creationId="{00000000-0000-0000-0000-000000000000}"/>
          </ac:spMkLst>
        </pc:spChg>
        <pc:spChg chg="mod">
          <ac:chgData name="Pascal Wechsler" userId="cff23cda2c90f5be" providerId="LiveId" clId="{06C2407D-FF06-4D07-B0DA-3DF6A0DA892B}" dt="2026-11-05T08:54:59.035" v="719" actId="403"/>
          <ac:spMkLst>
            <pc:docMk/>
            <pc:sldMk cId="0" sldId="261"/>
            <ac:spMk id="39" creationId="{00000000-0000-0000-0000-000000000000}"/>
          </ac:spMkLst>
        </pc:spChg>
        <pc:spChg chg="mod">
          <ac:chgData name="Pascal Wechsler" userId="cff23cda2c90f5be" providerId="LiveId" clId="{06C2407D-FF06-4D07-B0DA-3DF6A0DA892B}" dt="2026-11-05T08:54:59.035" v="719" actId="403"/>
          <ac:spMkLst>
            <pc:docMk/>
            <pc:sldMk cId="0" sldId="261"/>
            <ac:spMk id="40" creationId="{00000000-0000-0000-0000-000000000000}"/>
          </ac:spMkLst>
        </pc:spChg>
        <pc:spChg chg="mod">
          <ac:chgData name="Pascal Wechsler" userId="cff23cda2c90f5be" providerId="LiveId" clId="{06C2407D-FF06-4D07-B0DA-3DF6A0DA892B}" dt="2026-11-05T08:54:59.035" v="719" actId="403"/>
          <ac:spMkLst>
            <pc:docMk/>
            <pc:sldMk cId="0" sldId="261"/>
            <ac:spMk id="41" creationId="{00000000-0000-0000-0000-000000000000}"/>
          </ac:spMkLst>
        </pc:spChg>
        <pc:spChg chg="mod">
          <ac:chgData name="Pascal Wechsler" userId="cff23cda2c90f5be" providerId="LiveId" clId="{06C2407D-FF06-4D07-B0DA-3DF6A0DA892B}" dt="2026-11-05T08:54:59.035" v="719" actId="403"/>
          <ac:spMkLst>
            <pc:docMk/>
            <pc:sldMk cId="0" sldId="261"/>
            <ac:spMk id="42" creationId="{00000000-0000-0000-0000-000000000000}"/>
          </ac:spMkLst>
        </pc:spChg>
        <pc:spChg chg="mod">
          <ac:chgData name="Pascal Wechsler" userId="cff23cda2c90f5be" providerId="LiveId" clId="{06C2407D-FF06-4D07-B0DA-3DF6A0DA892B}" dt="2026-11-05T08:54:59.035" v="719" actId="403"/>
          <ac:spMkLst>
            <pc:docMk/>
            <pc:sldMk cId="0" sldId="261"/>
            <ac:spMk id="43" creationId="{00000000-0000-0000-0000-000000000000}"/>
          </ac:spMkLst>
        </pc:spChg>
        <pc:spChg chg="mod">
          <ac:chgData name="Pascal Wechsler" userId="cff23cda2c90f5be" providerId="LiveId" clId="{06C2407D-FF06-4D07-B0DA-3DF6A0DA892B}" dt="2026-11-05T08:54:59.035" v="719" actId="403"/>
          <ac:spMkLst>
            <pc:docMk/>
            <pc:sldMk cId="0" sldId="261"/>
            <ac:spMk id="44" creationId="{00000000-0000-0000-0000-000000000000}"/>
          </ac:spMkLst>
        </pc:spChg>
        <pc:spChg chg="mod">
          <ac:chgData name="Pascal Wechsler" userId="cff23cda2c90f5be" providerId="LiveId" clId="{06C2407D-FF06-4D07-B0DA-3DF6A0DA892B}" dt="2026-11-05T08:54:59.035" v="719" actId="403"/>
          <ac:spMkLst>
            <pc:docMk/>
            <pc:sldMk cId="0" sldId="261"/>
            <ac:spMk id="45" creationId="{00000000-0000-0000-0000-000000000000}"/>
          </ac:spMkLst>
        </pc:spChg>
      </pc:sldChg>
      <pc:sldChg chg="delSp modSp mod">
        <pc:chgData name="Pascal Wechsler" userId="cff23cda2c90f5be" providerId="LiveId" clId="{06C2407D-FF06-4D07-B0DA-3DF6A0DA892B}" dt="2026-11-05T09:00:03.890" v="774"/>
        <pc:sldMkLst>
          <pc:docMk/>
          <pc:sldMk cId="0" sldId="262"/>
        </pc:sldMkLst>
        <pc:spChg chg="del mod">
          <ac:chgData name="Pascal Wechsler" userId="cff23cda2c90f5be" providerId="LiveId" clId="{06C2407D-FF06-4D07-B0DA-3DF6A0DA892B}" dt="2026-11-05T09:00:03.890" v="774"/>
          <ac:spMkLst>
            <pc:docMk/>
            <pc:sldMk cId="0" sldId="262"/>
            <ac:spMk id="14" creationId="{00000000-0000-0000-0000-000000000000}"/>
          </ac:spMkLst>
        </pc:spChg>
        <pc:spChg chg="mod">
          <ac:chgData name="Pascal Wechsler" userId="cff23cda2c90f5be" providerId="LiveId" clId="{06C2407D-FF06-4D07-B0DA-3DF6A0DA892B}" dt="2026-11-05T08:59:38.908" v="763" actId="20577"/>
          <ac:spMkLst>
            <pc:docMk/>
            <pc:sldMk cId="0" sldId="262"/>
            <ac:spMk id="15" creationId="{00000000-0000-0000-0000-000000000000}"/>
          </ac:spMkLst>
        </pc:spChg>
        <pc:spChg chg="mod">
          <ac:chgData name="Pascal Wechsler" userId="cff23cda2c90f5be" providerId="LiveId" clId="{06C2407D-FF06-4D07-B0DA-3DF6A0DA892B}" dt="2026-11-05T08:55:20.671" v="720" actId="113"/>
          <ac:spMkLst>
            <pc:docMk/>
            <pc:sldMk cId="0" sldId="262"/>
            <ac:spMk id="17" creationId="{00000000-0000-0000-0000-000000000000}"/>
          </ac:spMkLst>
        </pc:spChg>
        <pc:spChg chg="mod">
          <ac:chgData name="Pascal Wechsler" userId="cff23cda2c90f5be" providerId="LiveId" clId="{06C2407D-FF06-4D07-B0DA-3DF6A0DA892B}" dt="2026-11-05T08:55:25.050" v="721" actId="113"/>
          <ac:spMkLst>
            <pc:docMk/>
            <pc:sldMk cId="0" sldId="262"/>
            <ac:spMk id="19" creationId="{00000000-0000-0000-0000-000000000000}"/>
          </ac:spMkLst>
        </pc:spChg>
        <pc:spChg chg="mod">
          <ac:chgData name="Pascal Wechsler" userId="cff23cda2c90f5be" providerId="LiveId" clId="{06C2407D-FF06-4D07-B0DA-3DF6A0DA892B}" dt="2026-11-05T08:55:38.509" v="723" actId="113"/>
          <ac:spMkLst>
            <pc:docMk/>
            <pc:sldMk cId="0" sldId="262"/>
            <ac:spMk id="21" creationId="{00000000-0000-0000-0000-000000000000}"/>
          </ac:spMkLst>
        </pc:spChg>
        <pc:spChg chg="mod">
          <ac:chgData name="Pascal Wechsler" userId="cff23cda2c90f5be" providerId="LiveId" clId="{06C2407D-FF06-4D07-B0DA-3DF6A0DA892B}" dt="2026-11-05T08:55:29.360" v="722" actId="113"/>
          <ac:spMkLst>
            <pc:docMk/>
            <pc:sldMk cId="0" sldId="262"/>
            <ac:spMk id="23" creationId="{00000000-0000-0000-0000-000000000000}"/>
          </ac:spMkLst>
        </pc:spChg>
        <pc:spChg chg="mod">
          <ac:chgData name="Pascal Wechsler" userId="cff23cda2c90f5be" providerId="LiveId" clId="{06C2407D-FF06-4D07-B0DA-3DF6A0DA892B}" dt="2026-11-05T08:55:43.688" v="724" actId="113"/>
          <ac:spMkLst>
            <pc:docMk/>
            <pc:sldMk cId="0" sldId="262"/>
            <ac:spMk id="25" creationId="{00000000-0000-0000-0000-000000000000}"/>
          </ac:spMkLst>
        </pc:spChg>
        <pc:spChg chg="mod">
          <ac:chgData name="Pascal Wechsler" userId="cff23cda2c90f5be" providerId="LiveId" clId="{06C2407D-FF06-4D07-B0DA-3DF6A0DA892B}" dt="2026-11-05T08:55:49.257" v="725" actId="113"/>
          <ac:spMkLst>
            <pc:docMk/>
            <pc:sldMk cId="0" sldId="262"/>
            <ac:spMk id="27" creationId="{00000000-0000-0000-0000-000000000000}"/>
          </ac:spMkLst>
        </pc:spChg>
      </pc:sldChg>
      <pc:sldChg chg="addSp delSp modSp mod">
        <pc:chgData name="Pascal Wechsler" userId="cff23cda2c90f5be" providerId="LiveId" clId="{06C2407D-FF06-4D07-B0DA-3DF6A0DA892B}" dt="2026-11-05T10:07:29.273" v="1026" actId="20577"/>
        <pc:sldMkLst>
          <pc:docMk/>
          <pc:sldMk cId="0" sldId="263"/>
        </pc:sldMkLst>
        <pc:spChg chg="del mod">
          <ac:chgData name="Pascal Wechsler" userId="cff23cda2c90f5be" providerId="LiveId" clId="{06C2407D-FF06-4D07-B0DA-3DF6A0DA892B}" dt="2026-11-05T09:00:00.587" v="771"/>
          <ac:spMkLst>
            <pc:docMk/>
            <pc:sldMk cId="0" sldId="263"/>
            <ac:spMk id="20" creationId="{00000000-0000-0000-0000-000000000000}"/>
          </ac:spMkLst>
        </pc:spChg>
        <pc:spChg chg="add del mod">
          <ac:chgData name="Pascal Wechsler" userId="cff23cda2c90f5be" providerId="LiveId" clId="{06C2407D-FF06-4D07-B0DA-3DF6A0DA892B}" dt="2026-11-05T08:59:53.844" v="768" actId="20577"/>
          <ac:spMkLst>
            <pc:docMk/>
            <pc:sldMk cId="0" sldId="263"/>
            <ac:spMk id="21" creationId="{00000000-0000-0000-0000-000000000000}"/>
          </ac:spMkLst>
        </pc:spChg>
        <pc:spChg chg="mod">
          <ac:chgData name="Pascal Wechsler" userId="cff23cda2c90f5be" providerId="LiveId" clId="{06C2407D-FF06-4D07-B0DA-3DF6A0DA892B}" dt="2026-11-05T10:07:29.273" v="1026" actId="20577"/>
          <ac:spMkLst>
            <pc:docMk/>
            <pc:sldMk cId="0" sldId="263"/>
            <ac:spMk id="24" creationId="{00000000-0000-0000-0000-000000000000}"/>
          </ac:spMkLst>
        </pc:spChg>
        <pc:spChg chg="mod">
          <ac:chgData name="Pascal Wechsler" userId="cff23cda2c90f5be" providerId="LiveId" clId="{06C2407D-FF06-4D07-B0DA-3DF6A0DA892B}" dt="2026-11-05T08:48:41.856" v="678" actId="20577"/>
          <ac:spMkLst>
            <pc:docMk/>
            <pc:sldMk cId="0" sldId="263"/>
            <ac:spMk id="26" creationId="{00000000-0000-0000-0000-000000000000}"/>
          </ac:spMkLst>
        </pc:spChg>
        <pc:spChg chg="mod">
          <ac:chgData name="Pascal Wechsler" userId="cff23cda2c90f5be" providerId="LiveId" clId="{06C2407D-FF06-4D07-B0DA-3DF6A0DA892B}" dt="2026-11-05T08:57:01.847" v="731" actId="2711"/>
          <ac:spMkLst>
            <pc:docMk/>
            <pc:sldMk cId="0" sldId="263"/>
            <ac:spMk id="29" creationId="{00000000-0000-0000-0000-000000000000}"/>
          </ac:spMkLst>
        </pc:spChg>
        <pc:spChg chg="mod">
          <ac:chgData name="Pascal Wechsler" userId="cff23cda2c90f5be" providerId="LiveId" clId="{06C2407D-FF06-4D07-B0DA-3DF6A0DA892B}" dt="2026-11-05T08:56:26.843" v="729" actId="20577"/>
          <ac:spMkLst>
            <pc:docMk/>
            <pc:sldMk cId="0" sldId="263"/>
            <ac:spMk id="30" creationId="{00000000-0000-0000-0000-000000000000}"/>
          </ac:spMkLst>
        </pc:spChg>
        <pc:spChg chg="mod">
          <ac:chgData name="Pascal Wechsler" userId="cff23cda2c90f5be" providerId="LiveId" clId="{06C2407D-FF06-4D07-B0DA-3DF6A0DA892B}" dt="2026-11-05T10:06:41.809" v="902" actId="20577"/>
          <ac:spMkLst>
            <pc:docMk/>
            <pc:sldMk cId="0" sldId="263"/>
            <ac:spMk id="34" creationId="{00000000-0000-0000-0000-000000000000}"/>
          </ac:spMkLst>
        </pc:spChg>
        <pc:spChg chg="mod">
          <ac:chgData name="Pascal Wechsler" userId="cff23cda2c90f5be" providerId="LiveId" clId="{06C2407D-FF06-4D07-B0DA-3DF6A0DA892B}" dt="2026-11-05T08:49:16.949" v="694" actId="6549"/>
          <ac:spMkLst>
            <pc:docMk/>
            <pc:sldMk cId="0" sldId="263"/>
            <ac:spMk id="35" creationId="{00000000-0000-0000-0000-000000000000}"/>
          </ac:spMkLst>
        </pc:spChg>
      </pc:sldChg>
      <pc:sldChg chg="delSp modSp mod">
        <pc:chgData name="Pascal Wechsler" userId="cff23cda2c90f5be" providerId="LiveId" clId="{06C2407D-FF06-4D07-B0DA-3DF6A0DA892B}" dt="2026-11-05T09:00:15.091" v="787"/>
        <pc:sldMkLst>
          <pc:docMk/>
          <pc:sldMk cId="1336749461" sldId="265"/>
        </pc:sldMkLst>
        <pc:spChg chg="del mod">
          <ac:chgData name="Pascal Wechsler" userId="cff23cda2c90f5be" providerId="LiveId" clId="{06C2407D-FF06-4D07-B0DA-3DF6A0DA892B}" dt="2026-11-05T09:00:15.091" v="787"/>
          <ac:spMkLst>
            <pc:docMk/>
            <pc:sldMk cId="1336749461" sldId="265"/>
            <ac:spMk id="20" creationId="{9288CB8A-9E04-5B41-1593-975E47087385}"/>
          </ac:spMkLst>
        </pc:spChg>
        <pc:spChg chg="mod">
          <ac:chgData name="Pascal Wechsler" userId="cff23cda2c90f5be" providerId="LiveId" clId="{06C2407D-FF06-4D07-B0DA-3DF6A0DA892B}" dt="2026-11-05T08:59:24.549" v="759" actId="20577"/>
          <ac:spMkLst>
            <pc:docMk/>
            <pc:sldMk cId="1336749461" sldId="265"/>
            <ac:spMk id="21" creationId="{0B03FC72-0634-8045-6FA5-CBCF864E7AFF}"/>
          </ac:spMkLst>
        </pc:spChg>
      </pc:sldChg>
      <pc:sldChg chg="addSp delSp modSp add mod">
        <pc:chgData name="Pascal Wechsler" userId="cff23cda2c90f5be" providerId="LiveId" clId="{06C2407D-FF06-4D07-B0DA-3DF6A0DA892B}" dt="2026-11-05T08:59:02.234" v="751" actId="478"/>
        <pc:sldMkLst>
          <pc:docMk/>
          <pc:sldMk cId="2821479088" sldId="266"/>
        </pc:sldMkLst>
        <pc:spChg chg="del mod">
          <ac:chgData name="Pascal Wechsler" userId="cff23cda2c90f5be" providerId="LiveId" clId="{06C2407D-FF06-4D07-B0DA-3DF6A0DA892B}" dt="2026-11-05T08:45:49.429" v="669"/>
          <ac:spMkLst>
            <pc:docMk/>
            <pc:sldMk cId="2821479088" sldId="266"/>
            <ac:spMk id="20" creationId="{9397D6EB-EE7E-DDCB-28F5-A31EF33BB5C4}"/>
          </ac:spMkLst>
        </pc:spChg>
        <pc:spChg chg="del">
          <ac:chgData name="Pascal Wechsler" userId="cff23cda2c90f5be" providerId="LiveId" clId="{06C2407D-FF06-4D07-B0DA-3DF6A0DA892B}" dt="2026-11-05T08:59:02.234" v="751" actId="478"/>
          <ac:spMkLst>
            <pc:docMk/>
            <pc:sldMk cId="2821479088" sldId="266"/>
            <ac:spMk id="21" creationId="{09584F6B-998F-DF69-579E-A86F58CD799F}"/>
          </ac:spMkLst>
        </pc:spChg>
        <pc:spChg chg="mod">
          <ac:chgData name="Pascal Wechsler" userId="cff23cda2c90f5be" providerId="LiveId" clId="{06C2407D-FF06-4D07-B0DA-3DF6A0DA892B}" dt="2026-11-05T08:58:59.172" v="750" actId="20577"/>
          <ac:spMkLst>
            <pc:docMk/>
            <pc:sldMk cId="2821479088" sldId="266"/>
            <ac:spMk id="22" creationId="{9677DD59-AA78-0D3D-C09A-594B3101881E}"/>
          </ac:spMkLst>
        </pc:spChg>
        <pc:spChg chg="mod">
          <ac:chgData name="Pascal Wechsler" userId="cff23cda2c90f5be" providerId="LiveId" clId="{06C2407D-FF06-4D07-B0DA-3DF6A0DA892B}" dt="2026-11-05T08:51:45.462" v="697" actId="403"/>
          <ac:spMkLst>
            <pc:docMk/>
            <pc:sldMk cId="2821479088" sldId="266"/>
            <ac:spMk id="26" creationId="{88B752C1-4475-2C3A-7E65-3269C2752F96}"/>
          </ac:spMkLst>
        </pc:spChg>
        <pc:spChg chg="mod">
          <ac:chgData name="Pascal Wechsler" userId="cff23cda2c90f5be" providerId="LiveId" clId="{06C2407D-FF06-4D07-B0DA-3DF6A0DA892B}" dt="2026-11-05T08:52:01.580" v="700" actId="403"/>
          <ac:spMkLst>
            <pc:docMk/>
            <pc:sldMk cId="2821479088" sldId="266"/>
            <ac:spMk id="27" creationId="{C77C2304-2ED7-0E66-5C1B-D2F090E63D62}"/>
          </ac:spMkLst>
        </pc:spChg>
        <pc:spChg chg="mod">
          <ac:chgData name="Pascal Wechsler" userId="cff23cda2c90f5be" providerId="LiveId" clId="{06C2407D-FF06-4D07-B0DA-3DF6A0DA892B}" dt="2026-11-05T08:52:29.039" v="705" actId="1076"/>
          <ac:spMkLst>
            <pc:docMk/>
            <pc:sldMk cId="2821479088" sldId="266"/>
            <ac:spMk id="29" creationId="{309B5415-817D-1EEB-DEA4-34FC98F083F3}"/>
          </ac:spMkLst>
        </pc:spChg>
        <pc:spChg chg="mod">
          <ac:chgData name="Pascal Wechsler" userId="cff23cda2c90f5be" providerId="LiveId" clId="{06C2407D-FF06-4D07-B0DA-3DF6A0DA892B}" dt="2026-11-05T08:52:24.462" v="704" actId="1076"/>
          <ac:spMkLst>
            <pc:docMk/>
            <pc:sldMk cId="2821479088" sldId="266"/>
            <ac:spMk id="30" creationId="{0D8F69D3-DB53-E23B-698D-9F427F8E5E47}"/>
          </ac:spMkLst>
        </pc:spChg>
        <pc:spChg chg="mod">
          <ac:chgData name="Pascal Wechsler" userId="cff23cda2c90f5be" providerId="LiveId" clId="{06C2407D-FF06-4D07-B0DA-3DF6A0DA892B}" dt="2026-11-05T08:51:55.237" v="699" actId="403"/>
          <ac:spMkLst>
            <pc:docMk/>
            <pc:sldMk cId="2821479088" sldId="266"/>
            <ac:spMk id="32" creationId="{6D2E846E-9B98-A845-D3A0-1DC9FE4CBFAD}"/>
          </ac:spMkLst>
        </pc:spChg>
        <pc:spChg chg="mod">
          <ac:chgData name="Pascal Wechsler" userId="cff23cda2c90f5be" providerId="LiveId" clId="{06C2407D-FF06-4D07-B0DA-3DF6A0DA892B}" dt="2026-11-05T08:52:11.181" v="702" actId="403"/>
          <ac:spMkLst>
            <pc:docMk/>
            <pc:sldMk cId="2821479088" sldId="266"/>
            <ac:spMk id="33" creationId="{FD064143-608C-77F5-21BD-A3F99168950C}"/>
          </ac:spMkLst>
        </pc:spChg>
        <pc:spChg chg="add mod">
          <ac:chgData name="Pascal Wechsler" userId="cff23cda2c90f5be" providerId="LiveId" clId="{06C2407D-FF06-4D07-B0DA-3DF6A0DA892B}" dt="2026-11-05T08:47:12.227" v="676" actId="1076"/>
          <ac:spMkLst>
            <pc:docMk/>
            <pc:sldMk cId="2821479088" sldId="266"/>
            <ac:spMk id="39" creationId="{A161D741-9803-94CE-40D0-542DBED53646}"/>
          </ac:spMkLst>
        </pc:spChg>
        <pc:picChg chg="del mod">
          <ac:chgData name="Pascal Wechsler" userId="cff23cda2c90f5be" providerId="LiveId" clId="{06C2407D-FF06-4D07-B0DA-3DF6A0DA892B}" dt="2026-11-05T08:44:19.848" v="636" actId="478"/>
          <ac:picMkLst>
            <pc:docMk/>
            <pc:sldMk cId="2821479088" sldId="266"/>
            <ac:picMk id="11" creationId="{6C70DAB8-7DB4-4827-3F19-AD511317F431}"/>
          </ac:picMkLst>
        </pc:picChg>
        <pc:picChg chg="del">
          <ac:chgData name="Pascal Wechsler" userId="cff23cda2c90f5be" providerId="LiveId" clId="{06C2407D-FF06-4D07-B0DA-3DF6A0DA892B}" dt="2026-11-05T08:42:41.898" v="627" actId="478"/>
          <ac:picMkLst>
            <pc:docMk/>
            <pc:sldMk cId="2821479088" sldId="266"/>
            <ac:picMk id="12" creationId="{360A6395-2860-2CB9-D73E-DB83C65A119D}"/>
          </ac:picMkLst>
        </pc:picChg>
        <pc:picChg chg="mod">
          <ac:chgData name="Pascal Wechsler" userId="cff23cda2c90f5be" providerId="LiveId" clId="{06C2407D-FF06-4D07-B0DA-3DF6A0DA892B}" dt="2026-11-05T08:52:42.110" v="709" actId="1076"/>
          <ac:picMkLst>
            <pc:docMk/>
            <pc:sldMk cId="2821479088" sldId="266"/>
            <ac:picMk id="14" creationId="{D080FF48-B62C-5150-11B2-08419F993986}"/>
          </ac:picMkLst>
        </pc:picChg>
        <pc:picChg chg="mod">
          <ac:chgData name="Pascal Wechsler" userId="cff23cda2c90f5be" providerId="LiveId" clId="{06C2407D-FF06-4D07-B0DA-3DF6A0DA892B}" dt="2026-11-05T08:52:49.695" v="710" actId="1076"/>
          <ac:picMkLst>
            <pc:docMk/>
            <pc:sldMk cId="2821479088" sldId="266"/>
            <ac:picMk id="17" creationId="{000BC0C2-CE38-95EB-2A54-4DAEE306798F}"/>
          </ac:picMkLst>
        </pc:picChg>
        <pc:picChg chg="add mod">
          <ac:chgData name="Pascal Wechsler" userId="cff23cda2c90f5be" providerId="LiveId" clId="{06C2407D-FF06-4D07-B0DA-3DF6A0DA892B}" dt="2026-11-05T08:44:29.323" v="638" actId="1076"/>
          <ac:picMkLst>
            <pc:docMk/>
            <pc:sldMk cId="2821479088" sldId="266"/>
            <ac:picMk id="37" creationId="{033E7F61-5B4B-C2C0-A6AD-73E0B39602E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E3A48E-2C69-41A3-A154-B9790406902E}" type="datetimeFigureOut">
              <a:rPr lang="de-CH" smtClean="0"/>
              <a:t>05.11.2026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FB8E6C-FEBC-49A7-926B-81A57AAB552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89530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FB8E6C-FEBC-49A7-926B-81A57AAB5524}" type="slidenum">
              <a:rPr lang="de-CH" smtClean="0"/>
              <a:t>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162262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267450"/>
            <a:ext cx="10972800" cy="2476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6267450"/>
            <a:ext cx="10972800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733282" y="2573535"/>
            <a:ext cx="4849117" cy="790575"/>
          </a:xfrm>
          <a:prstGeom prst="roundRect">
            <a:avLst>
              <a:gd name="adj" fmla="val 19277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733282" y="3516510"/>
            <a:ext cx="4849117" cy="790575"/>
          </a:xfrm>
          <a:prstGeom prst="roundRect">
            <a:avLst>
              <a:gd name="adj" fmla="val 19277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733282" y="4459485"/>
            <a:ext cx="4849117" cy="781050"/>
          </a:xfrm>
          <a:prstGeom prst="roundRect">
            <a:avLst>
              <a:gd name="adj" fmla="val 19512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609" y="2065140"/>
            <a:ext cx="5560073" cy="371653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9600" y="457200"/>
            <a:ext cx="2928937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166534"/>
                </a:solidFill>
                <a:latin typeface="Plus Jakarta Sans"/>
              </a:rPr>
              <a:t>BE MORE </a:t>
            </a:r>
            <a:r>
              <a:rPr sz="975" b="0" i="0" u="none">
                <a:solidFill>
                  <a:srgbClr val="94A3B8"/>
                </a:solidFill>
                <a:latin typeface="Plus Jakarta Sans"/>
              </a:rPr>
              <a:t>|</a:t>
            </a:r>
            <a:r>
              <a:rPr sz="975" b="1" i="0" u="none">
                <a:solidFill>
                  <a:srgbClr val="166534"/>
                </a:solidFill>
                <a:latin typeface="Plus Jakarta Sans"/>
              </a:rPr>
              <a:t> GESUNDHEITSTAG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885825"/>
            <a:ext cx="3757632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 dirty="0">
                <a:solidFill>
                  <a:srgbClr val="15803D"/>
                </a:solidFill>
                <a:latin typeface="Plus Jakarta Sans"/>
              </a:rPr>
              <a:t>GESUNDHEITSTAG FÜR KINDER UND JUGENDLICHE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1076325"/>
            <a:ext cx="11582400" cy="39424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104"/>
              </a:lnSpc>
            </a:pPr>
            <a:r>
              <a:rPr sz="2700" b="1" i="0" u="none" dirty="0">
                <a:solidFill>
                  <a:srgbClr val="0F172A"/>
                </a:solidFill>
                <a:latin typeface="Plus Jakarta Sans"/>
              </a:rPr>
              <a:t>Gesundheit verstehen. Gesundheit </a:t>
            </a:r>
            <a:r>
              <a:rPr sz="2700" b="1" i="0" u="none" dirty="0" err="1">
                <a:solidFill>
                  <a:srgbClr val="0F172A"/>
                </a:solidFill>
                <a:latin typeface="Plus Jakarta Sans"/>
              </a:rPr>
              <a:t>erleben</a:t>
            </a:r>
            <a:r>
              <a:rPr sz="2700" b="1" i="0" u="none" dirty="0">
                <a:solidFill>
                  <a:srgbClr val="0F172A"/>
                </a:solidFill>
                <a:latin typeface="Plus Jakarta Sans"/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49050" y="6372225"/>
            <a:ext cx="419100" cy="1428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94A3B8"/>
                </a:solidFill>
                <a:latin typeface="Plus Jakarta Sans"/>
              </a:rPr>
              <a:t>01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61882" y="2764035"/>
            <a:ext cx="4487167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 dirty="0">
                <a:solidFill>
                  <a:srgbClr val="166534"/>
                </a:solidFill>
                <a:latin typeface="Plus Jakarta Sans"/>
              </a:rPr>
              <a:t> </a:t>
            </a:r>
            <a:r>
              <a:rPr sz="1200" b="1" i="0" u="none" dirty="0">
                <a:solidFill>
                  <a:srgbClr val="166534"/>
                </a:solidFill>
              </a:rPr>
              <a:t>ZIELGRUPPE</a:t>
            </a:r>
            <a:r>
              <a:rPr sz="1200" b="1" i="0" u="none" dirty="0">
                <a:solidFill>
                  <a:srgbClr val="166534"/>
                </a:solidFill>
                <a:latin typeface="Plus Jakarta Sans"/>
              </a:rPr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61882" y="3707010"/>
            <a:ext cx="4487167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 dirty="0">
                <a:solidFill>
                  <a:srgbClr val="166534"/>
                </a:solidFill>
              </a:rPr>
              <a:t> FORMAT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61882" y="4649985"/>
            <a:ext cx="4487167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25" b="1" i="0" u="none" dirty="0">
                <a:solidFill>
                  <a:srgbClr val="166534"/>
                </a:solidFill>
              </a:rPr>
              <a:t> </a:t>
            </a:r>
            <a:r>
              <a:rPr sz="1200" b="1" i="0" u="none" dirty="0">
                <a:solidFill>
                  <a:srgbClr val="166534"/>
                </a:solidFill>
              </a:rPr>
              <a:t>FOKUS</a:t>
            </a:r>
            <a:r>
              <a:rPr sz="825" b="1" i="0" u="none" dirty="0">
                <a:solidFill>
                  <a:srgbClr val="166534"/>
                </a:solidFill>
              </a:rPr>
              <a:t>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71407" y="2954535"/>
            <a:ext cx="548805" cy="18466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 dirty="0" err="1">
                <a:solidFill>
                  <a:srgbClr val="0F172A"/>
                </a:solidFill>
              </a:rPr>
              <a:t>Zyklus</a:t>
            </a:r>
            <a:r>
              <a:rPr sz="1200" b="1" i="0" u="none" dirty="0">
                <a:solidFill>
                  <a:srgbClr val="0F172A"/>
                </a:solidFill>
              </a:rPr>
              <a:t> 2 </a:t>
            </a:r>
            <a:endParaRPr sz="1200" b="0" i="0" u="none" dirty="0">
              <a:solidFill>
                <a:srgbClr val="64748B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971407" y="3897510"/>
            <a:ext cx="1839734" cy="18466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 dirty="0">
                <a:solidFill>
                  <a:srgbClr val="0F172A"/>
                </a:solidFill>
              </a:rPr>
              <a:t>4 </a:t>
            </a:r>
            <a:r>
              <a:rPr sz="1200" b="1" i="0" u="none" dirty="0" err="1">
                <a:solidFill>
                  <a:srgbClr val="0F172A"/>
                </a:solidFill>
              </a:rPr>
              <a:t>Lektionen</a:t>
            </a:r>
            <a:r>
              <a:rPr sz="1200" b="1" i="0" u="none" dirty="0">
                <a:solidFill>
                  <a:srgbClr val="0F172A"/>
                </a:solidFill>
              </a:rPr>
              <a:t> </a:t>
            </a:r>
            <a:r>
              <a:rPr sz="1200" b="0" i="0" u="none" dirty="0">
                <a:solidFill>
                  <a:srgbClr val="64748B"/>
                </a:solidFill>
              </a:rPr>
              <a:t>(Wissen + Praxis)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71407" y="4840485"/>
            <a:ext cx="2868157" cy="19454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200" b="1" i="0" u="none" dirty="0" err="1">
                <a:solidFill>
                  <a:srgbClr val="0F172A"/>
                </a:solidFill>
              </a:rPr>
              <a:t>Ernährung</a:t>
            </a:r>
            <a:r>
              <a:rPr sz="1200" b="1" i="0" u="none" dirty="0">
                <a:solidFill>
                  <a:srgbClr val="0F172A"/>
                </a:solidFill>
              </a:rPr>
              <a:t> · </a:t>
            </a:r>
            <a:r>
              <a:rPr sz="1200" b="1" i="0" u="none" dirty="0" err="1">
                <a:solidFill>
                  <a:srgbClr val="0F172A"/>
                </a:solidFill>
              </a:rPr>
              <a:t>Bewegung</a:t>
            </a:r>
            <a:r>
              <a:rPr sz="1200" b="1" i="0" u="none" dirty="0">
                <a:solidFill>
                  <a:srgbClr val="0F172A"/>
                </a:solidFill>
              </a:rPr>
              <a:t> · Schlaf · Social Media</a:t>
            </a:r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id="{9BBF1D8F-A0B7-F34F-9148-F27304D869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950" y="2200270"/>
            <a:ext cx="5211535" cy="33944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9F3922-4C12-40C0-EBED-F60FF7F93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543DEC16-A688-AD9D-9B94-051C0BBDEDDF}"/>
              </a:ext>
            </a:extLst>
          </p:cNvPr>
          <p:cNvSpPr/>
          <p:nvPr/>
        </p:nvSpPr>
        <p:spPr>
          <a:xfrm>
            <a:off x="609600" y="3687960"/>
            <a:ext cx="3530649" cy="2116335"/>
          </a:xfrm>
          <a:prstGeom prst="roundRect">
            <a:avLst>
              <a:gd name="adj" fmla="val 7201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83C98D0-CBCD-FB9F-728D-9DABE733E6AC}"/>
              </a:ext>
            </a:extLst>
          </p:cNvPr>
          <p:cNvSpPr/>
          <p:nvPr/>
        </p:nvSpPr>
        <p:spPr>
          <a:xfrm>
            <a:off x="4330749" y="3687960"/>
            <a:ext cx="3530649" cy="2116335"/>
          </a:xfrm>
          <a:prstGeom prst="roundRect">
            <a:avLst>
              <a:gd name="adj" fmla="val 7201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94EFF42-BBBA-9086-8999-579135BA92B7}"/>
              </a:ext>
            </a:extLst>
          </p:cNvPr>
          <p:cNvSpPr/>
          <p:nvPr/>
        </p:nvSpPr>
        <p:spPr>
          <a:xfrm>
            <a:off x="8051899" y="3687960"/>
            <a:ext cx="3530649" cy="2116335"/>
          </a:xfrm>
          <a:prstGeom prst="roundRect">
            <a:avLst>
              <a:gd name="adj" fmla="val 7201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25E28D-A1CE-0B6F-7398-A870CFD7847F}"/>
              </a:ext>
            </a:extLst>
          </p:cNvPr>
          <p:cNvSpPr/>
          <p:nvPr/>
        </p:nvSpPr>
        <p:spPr>
          <a:xfrm>
            <a:off x="847725" y="5299471"/>
            <a:ext cx="3054399" cy="2667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F66AECD-DE07-AD87-6D7A-F78D83A3A8E6}"/>
              </a:ext>
            </a:extLst>
          </p:cNvPr>
          <p:cNvSpPr/>
          <p:nvPr/>
        </p:nvSpPr>
        <p:spPr>
          <a:xfrm>
            <a:off x="4568874" y="5299471"/>
            <a:ext cx="3054399" cy="2667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26AB42-6CFE-E7C0-39AE-E6E0750107D3}"/>
              </a:ext>
            </a:extLst>
          </p:cNvPr>
          <p:cNvSpPr/>
          <p:nvPr/>
        </p:nvSpPr>
        <p:spPr>
          <a:xfrm>
            <a:off x="8290024" y="5299471"/>
            <a:ext cx="3054399" cy="2667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B57561-921C-B971-7400-FBC8E670BF16}"/>
              </a:ext>
            </a:extLst>
          </p:cNvPr>
          <p:cNvSpPr/>
          <p:nvPr/>
        </p:nvSpPr>
        <p:spPr>
          <a:xfrm>
            <a:off x="847725" y="5299471"/>
            <a:ext cx="3054399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7D8BC6E-D6A8-617B-E8DC-D63087BF57B1}"/>
              </a:ext>
            </a:extLst>
          </p:cNvPr>
          <p:cNvSpPr/>
          <p:nvPr/>
        </p:nvSpPr>
        <p:spPr>
          <a:xfrm>
            <a:off x="4568874" y="5299471"/>
            <a:ext cx="3054399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C416054-3913-04AE-EE5C-6441C8B22429}"/>
              </a:ext>
            </a:extLst>
          </p:cNvPr>
          <p:cNvSpPr/>
          <p:nvPr/>
        </p:nvSpPr>
        <p:spPr>
          <a:xfrm>
            <a:off x="8290024" y="5299471"/>
            <a:ext cx="3054399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pic>
        <p:nvPicPr>
          <p:cNvPr id="13" name="Picture 12" descr="image.png">
            <a:extLst>
              <a:ext uri="{FF2B5EF4-FFF2-40B4-BE49-F238E27FC236}">
                <a16:creationId xmlns:a16="http://schemas.microsoft.com/office/drawing/2014/main" id="{5CCD9D84-5A51-E218-8CEE-BD26F19668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725" y="3926085"/>
            <a:ext cx="400050" cy="400050"/>
          </a:xfrm>
          <a:prstGeom prst="rect">
            <a:avLst/>
          </a:prstGeom>
        </p:spPr>
      </p:pic>
      <p:pic>
        <p:nvPicPr>
          <p:cNvPr id="14" name="Picture 13" descr="image.png">
            <a:extLst>
              <a:ext uri="{FF2B5EF4-FFF2-40B4-BE49-F238E27FC236}">
                <a16:creationId xmlns:a16="http://schemas.microsoft.com/office/drawing/2014/main" id="{D080FF48-B62C-5150-11B2-08419F9939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6929" y="3913008"/>
            <a:ext cx="400050" cy="400050"/>
          </a:xfrm>
          <a:prstGeom prst="rect">
            <a:avLst/>
          </a:prstGeom>
        </p:spPr>
      </p:pic>
      <p:pic>
        <p:nvPicPr>
          <p:cNvPr id="15" name="Picture 14" descr="image.png">
            <a:extLst>
              <a:ext uri="{FF2B5EF4-FFF2-40B4-BE49-F238E27FC236}">
                <a16:creationId xmlns:a16="http://schemas.microsoft.com/office/drawing/2014/main" id="{92B55C31-DF45-5BDF-7D1A-723C803EBE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0024" y="3926085"/>
            <a:ext cx="400050" cy="400050"/>
          </a:xfrm>
          <a:prstGeom prst="rect">
            <a:avLst/>
          </a:prstGeom>
        </p:spPr>
      </p:pic>
      <p:pic>
        <p:nvPicPr>
          <p:cNvPr id="16" name="Picture 15" descr="image.png">
            <a:extLst>
              <a:ext uri="{FF2B5EF4-FFF2-40B4-BE49-F238E27FC236}">
                <a16:creationId xmlns:a16="http://schemas.microsoft.com/office/drawing/2014/main" id="{6048EB1F-54DC-691D-81F1-F4B5D83220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025" y="4030860"/>
            <a:ext cx="171450" cy="190500"/>
          </a:xfrm>
          <a:prstGeom prst="rect">
            <a:avLst/>
          </a:prstGeom>
        </p:spPr>
      </p:pic>
      <p:pic>
        <p:nvPicPr>
          <p:cNvPr id="17" name="Picture 16" descr="image.png">
            <a:extLst>
              <a:ext uri="{FF2B5EF4-FFF2-40B4-BE49-F238E27FC236}">
                <a16:creationId xmlns:a16="http://schemas.microsoft.com/office/drawing/2014/main" id="{000BC0C2-CE38-95EB-2A54-4DAEE30679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7891" y="4020717"/>
            <a:ext cx="238125" cy="190500"/>
          </a:xfrm>
          <a:prstGeom prst="rect">
            <a:avLst/>
          </a:prstGeom>
        </p:spPr>
      </p:pic>
      <p:pic>
        <p:nvPicPr>
          <p:cNvPr id="18" name="Picture 17" descr="image.png">
            <a:extLst>
              <a:ext uri="{FF2B5EF4-FFF2-40B4-BE49-F238E27FC236}">
                <a16:creationId xmlns:a16="http://schemas.microsoft.com/office/drawing/2014/main" id="{086FC649-7BB7-1FF2-DE3A-DAED4D569B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94799" y="4030860"/>
            <a:ext cx="190500" cy="1905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7043D3F-BD43-39B5-A437-53DB1D258769}"/>
              </a:ext>
            </a:extLst>
          </p:cNvPr>
          <p:cNvSpPr txBox="1"/>
          <p:nvPr/>
        </p:nvSpPr>
        <p:spPr>
          <a:xfrm>
            <a:off x="609600" y="457200"/>
            <a:ext cx="2797968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 dirty="0">
                <a:solidFill>
                  <a:srgbClr val="166534"/>
                </a:solidFill>
                <a:latin typeface="Plus Jakarta Sans"/>
              </a:rPr>
              <a:t>BE MORE | GESUNDHEITSTAG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677DD59-AA78-0D3D-C09A-594B3101881E}"/>
              </a:ext>
            </a:extLst>
          </p:cNvPr>
          <p:cNvSpPr txBox="1"/>
          <p:nvPr/>
        </p:nvSpPr>
        <p:spPr>
          <a:xfrm>
            <a:off x="11430000" y="6371927"/>
            <a:ext cx="115416" cy="1384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 i="0" u="none" dirty="0">
                <a:solidFill>
                  <a:srgbClr val="94A3B8"/>
                </a:solidFill>
                <a:latin typeface="Plus Jakarta Sans"/>
              </a:rPr>
              <a:t>0</a:t>
            </a:r>
            <a:r>
              <a:rPr lang="de-CH" sz="900" b="1" i="0" u="none" dirty="0">
                <a:solidFill>
                  <a:srgbClr val="94A3B8"/>
                </a:solidFill>
                <a:latin typeface="Plus Jakarta Sans"/>
              </a:rPr>
              <a:t>2</a:t>
            </a:r>
            <a:endParaRPr sz="900" b="1" i="0" u="none" dirty="0">
              <a:solidFill>
                <a:srgbClr val="94A3B8"/>
              </a:solidFill>
              <a:latin typeface="Plus Jakarta San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E65377B-ABDC-EC5D-DECE-623410CE882D}"/>
              </a:ext>
            </a:extLst>
          </p:cNvPr>
          <p:cNvSpPr txBox="1"/>
          <p:nvPr/>
        </p:nvSpPr>
        <p:spPr>
          <a:xfrm>
            <a:off x="2781300" y="1427708"/>
            <a:ext cx="9376171" cy="4609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629"/>
              </a:lnSpc>
            </a:pPr>
            <a:r>
              <a:rPr sz="3300" b="1" i="0" u="none" dirty="0">
                <a:solidFill>
                  <a:srgbClr val="0F172A"/>
                </a:solidFill>
                <a:latin typeface="Plus Jakarta Sans"/>
              </a:rPr>
              <a:t>Pascal Wechsler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FE12E87-F905-CC8C-5074-6BBF54AC74CD}"/>
              </a:ext>
            </a:extLst>
          </p:cNvPr>
          <p:cNvSpPr txBox="1"/>
          <p:nvPr/>
        </p:nvSpPr>
        <p:spPr>
          <a:xfrm>
            <a:off x="2781300" y="1945778"/>
            <a:ext cx="4701031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r>
              <a:rPr lang="de-CH" sz="1500" b="1" dirty="0">
                <a:solidFill>
                  <a:srgbClr val="166534"/>
                </a:solidFill>
              </a:rPr>
              <a:t>EIDG. FA </a:t>
            </a:r>
            <a:r>
              <a:rPr sz="1500" b="1" i="0" u="none" dirty="0" err="1">
                <a:solidFill>
                  <a:srgbClr val="166534"/>
                </a:solidFill>
              </a:rPr>
              <a:t>Spezialist</a:t>
            </a:r>
            <a:r>
              <a:rPr sz="1500" b="1" i="0" u="none" dirty="0">
                <a:solidFill>
                  <a:srgbClr val="166534"/>
                </a:solidFill>
              </a:rPr>
              <a:t> </a:t>
            </a:r>
            <a:r>
              <a:rPr sz="1500" b="1" i="0" u="none" dirty="0" err="1">
                <a:solidFill>
                  <a:srgbClr val="166534"/>
                </a:solidFill>
              </a:rPr>
              <a:t>Bewegungs</a:t>
            </a:r>
            <a:r>
              <a:rPr sz="1500" b="1" i="0" u="none" dirty="0">
                <a:solidFill>
                  <a:srgbClr val="166534"/>
                </a:solidFill>
              </a:rPr>
              <a:t>- und </a:t>
            </a:r>
            <a:r>
              <a:rPr sz="1500" b="1" i="0" u="none" dirty="0" err="1">
                <a:solidFill>
                  <a:srgbClr val="166534"/>
                </a:solidFill>
              </a:rPr>
              <a:t>Gesundheitsförderung</a:t>
            </a:r>
            <a:endParaRPr sz="1500" b="1" i="0" u="none" dirty="0">
              <a:solidFill>
                <a:srgbClr val="166534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10D714C-A743-31D0-2A5F-5002D285E4C3}"/>
              </a:ext>
            </a:extLst>
          </p:cNvPr>
          <p:cNvSpPr txBox="1"/>
          <p:nvPr/>
        </p:nvSpPr>
        <p:spPr>
          <a:xfrm>
            <a:off x="2781300" y="2336303"/>
            <a:ext cx="7239000" cy="2205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de-CH" sz="1400" b="1" dirty="0"/>
              <a:t>«</a:t>
            </a:r>
            <a:r>
              <a:rPr lang="de-CH" sz="1400" b="1" i="0" u="none" dirty="0"/>
              <a:t>Wer jetzt keine Zeit für seine Gesundheit hat, wird später Zeit für seine Beschwerden brauchen.»</a:t>
            </a:r>
            <a:endParaRPr sz="1400" b="1" i="0" u="none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8B752C1-4475-2C3A-7E65-3269C2752F96}"/>
              </a:ext>
            </a:extLst>
          </p:cNvPr>
          <p:cNvSpPr txBox="1"/>
          <p:nvPr/>
        </p:nvSpPr>
        <p:spPr>
          <a:xfrm>
            <a:off x="847725" y="4478535"/>
            <a:ext cx="1518814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 dirty="0" err="1">
                <a:solidFill>
                  <a:srgbClr val="0F172A"/>
                </a:solidFill>
                <a:ea typeface="ADLaM Display" panose="020F0502020204030204" pitchFamily="2" charset="0"/>
                <a:cs typeface="ADLaM Display" panose="020F0502020204030204" pitchFamily="2" charset="0"/>
              </a:rPr>
              <a:t>Ernährungsberatung</a:t>
            </a:r>
            <a:endParaRPr sz="1350" b="1" i="0" u="none" dirty="0">
              <a:solidFill>
                <a:srgbClr val="0F172A"/>
              </a:solidFill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77C2304-2ED7-0E66-5C1B-D2F090E63D62}"/>
              </a:ext>
            </a:extLst>
          </p:cNvPr>
          <p:cNvSpPr txBox="1"/>
          <p:nvPr/>
        </p:nvSpPr>
        <p:spPr>
          <a:xfrm>
            <a:off x="847725" y="4773810"/>
            <a:ext cx="3149649" cy="17979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1100" b="0" i="0" u="none" dirty="0" err="1">
                <a:solidFill>
                  <a:srgbClr val="64748B"/>
                </a:solidFill>
                <a:ea typeface="ADLaM Display" panose="020F0502020204030204" pitchFamily="2" charset="0"/>
                <a:cs typeface="ADLaM Display" panose="020F0502020204030204" pitchFamily="2" charset="0"/>
              </a:rPr>
              <a:t>Individuelle</a:t>
            </a:r>
            <a:r>
              <a:rPr sz="1100" b="0" i="0" u="none" dirty="0">
                <a:solidFill>
                  <a:srgbClr val="64748B"/>
                </a:solidFill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sz="1100" b="0" i="0" u="none" dirty="0" err="1">
                <a:solidFill>
                  <a:srgbClr val="64748B"/>
                </a:solidFill>
                <a:ea typeface="ADLaM Display" panose="020F0502020204030204" pitchFamily="2" charset="0"/>
                <a:cs typeface="ADLaM Display" panose="020F0502020204030204" pitchFamily="2" charset="0"/>
              </a:rPr>
              <a:t>Konzepte</a:t>
            </a:r>
            <a:r>
              <a:rPr sz="1100" b="0" i="0" u="none" dirty="0">
                <a:solidFill>
                  <a:srgbClr val="64748B"/>
                </a:solidFill>
                <a:ea typeface="ADLaM Display" panose="020F0502020204030204" pitchFamily="2" charset="0"/>
                <a:cs typeface="ADLaM Display" panose="020F0502020204030204" pitchFamily="2" charset="0"/>
              </a:rPr>
              <a:t> für</a:t>
            </a:r>
            <a:r>
              <a:rPr lang="de-CH" sz="1100" b="0" i="0" u="none" dirty="0">
                <a:solidFill>
                  <a:srgbClr val="64748B"/>
                </a:solidFill>
                <a:ea typeface="ADLaM Display" panose="020F0502020204030204" pitchFamily="2" charset="0"/>
                <a:cs typeface="ADLaM Display" panose="020F0502020204030204" pitchFamily="2" charset="0"/>
              </a:rPr>
              <a:t> Energie und </a:t>
            </a:r>
            <a:r>
              <a:rPr sz="1100" b="0" i="0" u="none" dirty="0" err="1">
                <a:solidFill>
                  <a:srgbClr val="64748B"/>
                </a:solidFill>
                <a:ea typeface="ADLaM Display" panose="020F0502020204030204" pitchFamily="2" charset="0"/>
                <a:cs typeface="ADLaM Display" panose="020F0502020204030204" pitchFamily="2" charset="0"/>
              </a:rPr>
              <a:t>Wohlbefinden</a:t>
            </a:r>
            <a:r>
              <a:rPr lang="de-CH" sz="1100" dirty="0">
                <a:solidFill>
                  <a:srgbClr val="64748B"/>
                </a:solidFill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  <a:endParaRPr sz="1100" b="0" i="0" u="none" dirty="0">
              <a:solidFill>
                <a:srgbClr val="64748B"/>
              </a:solidFill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6E16F85-A822-73F1-091E-650DFD9395F6}"/>
              </a:ext>
            </a:extLst>
          </p:cNvPr>
          <p:cNvSpPr txBox="1"/>
          <p:nvPr/>
        </p:nvSpPr>
        <p:spPr>
          <a:xfrm>
            <a:off x="847725" y="5423296"/>
            <a:ext cx="1146148" cy="1384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166534"/>
                </a:solidFill>
                <a:ea typeface="ADLaM Display" panose="020F0502020204030204" pitchFamily="2" charset="0"/>
                <a:cs typeface="ADLaM Display" panose="020F0502020204030204" pitchFamily="2" charset="0"/>
              </a:rPr>
              <a:t>dipl. </a:t>
            </a:r>
            <a:r>
              <a:rPr sz="900" b="1" i="0" u="none" dirty="0" err="1">
                <a:solidFill>
                  <a:srgbClr val="166534"/>
                </a:solidFill>
                <a:ea typeface="ADLaM Display" panose="020F0502020204030204" pitchFamily="2" charset="0"/>
                <a:cs typeface="ADLaM Display" panose="020F0502020204030204" pitchFamily="2" charset="0"/>
              </a:rPr>
              <a:t>Ernährungsberater</a:t>
            </a:r>
            <a:endParaRPr sz="900" b="1" i="0" u="none" dirty="0">
              <a:solidFill>
                <a:srgbClr val="166534"/>
              </a:solidFill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09B5415-817D-1EEB-DEA4-34FC98F083F3}"/>
              </a:ext>
            </a:extLst>
          </p:cNvPr>
          <p:cNvSpPr txBox="1"/>
          <p:nvPr/>
        </p:nvSpPr>
        <p:spPr>
          <a:xfrm>
            <a:off x="4522735" y="4478535"/>
            <a:ext cx="1661609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 dirty="0" err="1">
                <a:solidFill>
                  <a:srgbClr val="0F172A"/>
                </a:solidFill>
                <a:ea typeface="ADLaM Display" panose="020F0502020204030204" pitchFamily="2" charset="0"/>
                <a:cs typeface="ADLaM Display" panose="020F0502020204030204" pitchFamily="2" charset="0"/>
              </a:rPr>
              <a:t>Bewegung</a:t>
            </a:r>
            <a:r>
              <a:rPr sz="1400" b="1" i="0" u="none" dirty="0">
                <a:solidFill>
                  <a:srgbClr val="0F172A"/>
                </a:solidFill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lang="de-CH" sz="1400" b="1" i="0" u="none" dirty="0">
                <a:solidFill>
                  <a:srgbClr val="0F172A"/>
                </a:solidFill>
                <a:ea typeface="ADLaM Display" panose="020F0502020204030204" pitchFamily="2" charset="0"/>
                <a:cs typeface="ADLaM Display" panose="020F0502020204030204" pitchFamily="2" charset="0"/>
              </a:rPr>
              <a:t>und</a:t>
            </a:r>
            <a:r>
              <a:rPr sz="1400" b="1" i="0" u="none" dirty="0">
                <a:solidFill>
                  <a:srgbClr val="0F172A"/>
                </a:solidFill>
                <a:ea typeface="ADLaM Display" panose="020F0502020204030204" pitchFamily="2" charset="0"/>
                <a:cs typeface="ADLaM Display" panose="020F0502020204030204" pitchFamily="2" charset="0"/>
              </a:rPr>
              <a:t> Fitness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D8F69D3-DB53-E23B-698D-9F427F8E5E47}"/>
              </a:ext>
            </a:extLst>
          </p:cNvPr>
          <p:cNvSpPr txBox="1"/>
          <p:nvPr/>
        </p:nvSpPr>
        <p:spPr>
          <a:xfrm>
            <a:off x="4522735" y="4773810"/>
            <a:ext cx="3292524" cy="18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1100" b="0" i="0" u="none" dirty="0" err="1">
                <a:solidFill>
                  <a:srgbClr val="64748B"/>
                </a:solidFill>
                <a:ea typeface="ADLaM Display" panose="020F0502020204030204" pitchFamily="2" charset="0"/>
                <a:cs typeface="ADLaM Display" panose="020F0502020204030204" pitchFamily="2" charset="0"/>
              </a:rPr>
              <a:t>Gezieltes</a:t>
            </a:r>
            <a:r>
              <a:rPr sz="1100" b="0" i="0" u="none" dirty="0">
                <a:solidFill>
                  <a:srgbClr val="64748B"/>
                </a:solidFill>
                <a:ea typeface="ADLaM Display" panose="020F0502020204030204" pitchFamily="2" charset="0"/>
                <a:cs typeface="ADLaM Display" panose="020F0502020204030204" pitchFamily="2" charset="0"/>
              </a:rPr>
              <a:t> Training </a:t>
            </a:r>
            <a:r>
              <a:rPr sz="1100" b="0" i="0" u="none" dirty="0" err="1">
                <a:solidFill>
                  <a:srgbClr val="64748B"/>
                </a:solidFill>
                <a:ea typeface="ADLaM Display" panose="020F0502020204030204" pitchFamily="2" charset="0"/>
                <a:cs typeface="ADLaM Display" panose="020F0502020204030204" pitchFamily="2" charset="0"/>
              </a:rPr>
              <a:t>zur</a:t>
            </a:r>
            <a:r>
              <a:rPr sz="1100" b="0" i="0" u="none" dirty="0">
                <a:solidFill>
                  <a:srgbClr val="64748B"/>
                </a:solidFill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sz="1100" b="0" i="0" u="none" dirty="0" err="1">
                <a:solidFill>
                  <a:srgbClr val="64748B"/>
                </a:solidFill>
                <a:ea typeface="ADLaM Display" panose="020F0502020204030204" pitchFamily="2" charset="0"/>
                <a:cs typeface="ADLaM Display" panose="020F0502020204030204" pitchFamily="2" charset="0"/>
              </a:rPr>
              <a:t>Steigerung</a:t>
            </a:r>
            <a:r>
              <a:rPr sz="1100" b="0" i="0" u="none" dirty="0">
                <a:solidFill>
                  <a:srgbClr val="64748B"/>
                </a:solidFill>
                <a:ea typeface="ADLaM Display" panose="020F0502020204030204" pitchFamily="2" charset="0"/>
                <a:cs typeface="ADLaM Display" panose="020F0502020204030204" pitchFamily="2" charset="0"/>
              </a:rPr>
              <a:t> der </a:t>
            </a:r>
            <a:r>
              <a:rPr sz="1100" b="0" i="0" u="none" dirty="0" err="1">
                <a:solidFill>
                  <a:srgbClr val="64748B"/>
                </a:solidFill>
                <a:ea typeface="ADLaM Display" panose="020F0502020204030204" pitchFamily="2" charset="0"/>
                <a:cs typeface="ADLaM Display" panose="020F0502020204030204" pitchFamily="2" charset="0"/>
              </a:rPr>
              <a:t>körperlichen</a:t>
            </a:r>
            <a:r>
              <a:rPr sz="1100" b="0" i="0" u="none" dirty="0">
                <a:solidFill>
                  <a:srgbClr val="64748B"/>
                </a:solidFill>
                <a:ea typeface="ADLaM Display" panose="020F0502020204030204" pitchFamily="2" charset="0"/>
                <a:cs typeface="ADLaM Display" panose="020F0502020204030204" pitchFamily="2" charset="0"/>
              </a:rPr>
              <a:t> Fitness.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B94A242-F204-CDE9-7E3C-450DFFA08C1F}"/>
              </a:ext>
            </a:extLst>
          </p:cNvPr>
          <p:cNvSpPr txBox="1"/>
          <p:nvPr/>
        </p:nvSpPr>
        <p:spPr>
          <a:xfrm>
            <a:off x="4568874" y="5423296"/>
            <a:ext cx="1056379" cy="1384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166534"/>
                </a:solidFill>
                <a:ea typeface="ADLaM Display" panose="020F0502020204030204" pitchFamily="2" charset="0"/>
                <a:cs typeface="ADLaM Display" panose="020F0502020204030204" pitchFamily="2" charset="0"/>
              </a:rPr>
              <a:t>dipl. Fitnessinstruktor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D2E846E-9B98-A845-D3A0-1DC9FE4CBFAD}"/>
              </a:ext>
            </a:extLst>
          </p:cNvPr>
          <p:cNvSpPr txBox="1"/>
          <p:nvPr/>
        </p:nvSpPr>
        <p:spPr>
          <a:xfrm>
            <a:off x="8290024" y="4478535"/>
            <a:ext cx="1793376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1" i="0" u="none" dirty="0" err="1">
                <a:solidFill>
                  <a:srgbClr val="0F172A"/>
                </a:solidFill>
                <a:ea typeface="ADLaM Display" panose="020F0502020204030204" pitchFamily="2" charset="0"/>
                <a:cs typeface="ADLaM Display" panose="020F0502020204030204" pitchFamily="2" charset="0"/>
              </a:rPr>
              <a:t>Lebensmitteltechnolo</a:t>
            </a:r>
            <a:r>
              <a:rPr lang="de-CH" sz="1400" b="1" dirty="0" err="1">
                <a:solidFill>
                  <a:srgbClr val="0F172A"/>
                </a:solidFill>
                <a:ea typeface="ADLaM Display" panose="020F0502020204030204" pitchFamily="2" charset="0"/>
                <a:cs typeface="ADLaM Display" panose="020F0502020204030204" pitchFamily="2" charset="0"/>
              </a:rPr>
              <a:t>ge</a:t>
            </a:r>
            <a:endParaRPr sz="1400" b="1" i="0" u="none" dirty="0">
              <a:solidFill>
                <a:srgbClr val="0F172A"/>
              </a:solidFill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D064143-608C-77F5-21BD-A3F99168950C}"/>
              </a:ext>
            </a:extLst>
          </p:cNvPr>
          <p:cNvSpPr txBox="1"/>
          <p:nvPr/>
        </p:nvSpPr>
        <p:spPr>
          <a:xfrm>
            <a:off x="8290024" y="4773810"/>
            <a:ext cx="3149649" cy="17979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1100" b="0" i="0" u="none" dirty="0">
                <a:solidFill>
                  <a:srgbClr val="64748B"/>
                </a:solidFill>
                <a:ea typeface="ADLaM Display" panose="020F0502020204030204" pitchFamily="2" charset="0"/>
                <a:cs typeface="ADLaM Display" panose="020F0502020204030204" pitchFamily="2" charset="0"/>
              </a:rPr>
              <a:t>Wissen </a:t>
            </a:r>
            <a:r>
              <a:rPr sz="1100" b="0" i="0" u="none" dirty="0" err="1">
                <a:solidFill>
                  <a:srgbClr val="64748B"/>
                </a:solidFill>
                <a:ea typeface="ADLaM Display" panose="020F0502020204030204" pitchFamily="2" charset="0"/>
                <a:cs typeface="ADLaM Display" panose="020F0502020204030204" pitchFamily="2" charset="0"/>
              </a:rPr>
              <a:t>über</a:t>
            </a:r>
            <a:r>
              <a:rPr lang="de-CH" sz="1100" b="0" i="0" u="none" dirty="0">
                <a:solidFill>
                  <a:srgbClr val="64748B"/>
                </a:solidFill>
                <a:ea typeface="ADLaM Display" panose="020F0502020204030204" pitchFamily="2" charset="0"/>
                <a:cs typeface="ADLaM Display" panose="020F0502020204030204" pitchFamily="2" charset="0"/>
              </a:rPr>
              <a:t> Lebensmittel</a:t>
            </a:r>
            <a:r>
              <a:rPr sz="1100" b="0" i="0" u="none" dirty="0">
                <a:solidFill>
                  <a:srgbClr val="64748B"/>
                </a:solidFill>
                <a:ea typeface="ADLaM Display" panose="020F0502020204030204" pitchFamily="2" charset="0"/>
                <a:cs typeface="ADLaM Display" panose="020F0502020204030204" pitchFamily="2" charset="0"/>
              </a:rPr>
              <a:t> </a:t>
            </a:r>
            <a:r>
              <a:rPr sz="1100" b="0" i="0" u="none" dirty="0" err="1">
                <a:solidFill>
                  <a:srgbClr val="64748B"/>
                </a:solidFill>
                <a:ea typeface="ADLaM Display" panose="020F0502020204030204" pitchFamily="2" charset="0"/>
                <a:cs typeface="ADLaM Display" panose="020F0502020204030204" pitchFamily="2" charset="0"/>
              </a:rPr>
              <a:t>Inhaltsstoffe</a:t>
            </a:r>
            <a:r>
              <a:rPr sz="1100" b="0" i="0" u="none" dirty="0">
                <a:solidFill>
                  <a:srgbClr val="64748B"/>
                </a:solidFill>
                <a:ea typeface="ADLaM Display" panose="020F0502020204030204" pitchFamily="2" charset="0"/>
                <a:cs typeface="ADLaM Display" panose="020F0502020204030204" pitchFamily="2" charset="0"/>
              </a:rPr>
              <a:t> und </a:t>
            </a:r>
            <a:r>
              <a:rPr sz="1100" b="0" i="0" u="none" dirty="0" err="1">
                <a:solidFill>
                  <a:srgbClr val="64748B"/>
                </a:solidFill>
                <a:ea typeface="ADLaM Display" panose="020F0502020204030204" pitchFamily="2" charset="0"/>
                <a:cs typeface="ADLaM Display" panose="020F0502020204030204" pitchFamily="2" charset="0"/>
              </a:rPr>
              <a:t>Qualität</a:t>
            </a:r>
            <a:r>
              <a:rPr sz="1100" b="0" i="0" u="none" dirty="0">
                <a:solidFill>
                  <a:srgbClr val="64748B"/>
                </a:solidFill>
                <a:ea typeface="ADLaM Display" panose="020F0502020204030204" pitchFamily="2" charset="0"/>
                <a:cs typeface="ADLaM Display" panose="020F0502020204030204" pitchFamily="2" charset="0"/>
              </a:rPr>
              <a:t>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7C57EF8-3655-0B93-909F-D7BFFC93C90B}"/>
              </a:ext>
            </a:extLst>
          </p:cNvPr>
          <p:cNvSpPr txBox="1"/>
          <p:nvPr/>
        </p:nvSpPr>
        <p:spPr>
          <a:xfrm>
            <a:off x="8290024" y="5423296"/>
            <a:ext cx="3817999" cy="1428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166534"/>
                </a:solidFill>
                <a:latin typeface="Plus Jakarta Sans"/>
              </a:rPr>
              <a:t>Lebensmitteltechnologe, EFZ</a:t>
            </a:r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8EE69BC9-17F9-FB68-F91B-1D057A8CFF65}"/>
              </a:ext>
            </a:extLst>
          </p:cNvPr>
          <p:cNvSpPr txBox="1"/>
          <p:nvPr/>
        </p:nvSpPr>
        <p:spPr>
          <a:xfrm>
            <a:off x="589742" y="3376274"/>
            <a:ext cx="609600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500" b="1" i="0" u="none" dirty="0">
                <a:solidFill>
                  <a:srgbClr val="166534"/>
                </a:solidFill>
              </a:rPr>
              <a:t>Weitere Ausbildungen</a:t>
            </a:r>
          </a:p>
        </p:txBody>
      </p:sp>
      <p:pic>
        <p:nvPicPr>
          <p:cNvPr id="37" name="Grafik 36">
            <a:extLst>
              <a:ext uri="{FF2B5EF4-FFF2-40B4-BE49-F238E27FC236}">
                <a16:creationId xmlns:a16="http://schemas.microsoft.com/office/drawing/2014/main" id="{033E7F61-5B4B-C2C0-A6AD-73E0B39602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6611" y="938384"/>
            <a:ext cx="1900887" cy="237379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9" name="Textfeld 38">
            <a:extLst>
              <a:ext uri="{FF2B5EF4-FFF2-40B4-BE49-F238E27FC236}">
                <a16:creationId xmlns:a16="http://schemas.microsoft.com/office/drawing/2014/main" id="{A161D741-9803-94CE-40D0-542DBED53646}"/>
              </a:ext>
            </a:extLst>
          </p:cNvPr>
          <p:cNvSpPr txBox="1"/>
          <p:nvPr/>
        </p:nvSpPr>
        <p:spPr>
          <a:xfrm>
            <a:off x="10809565" y="438853"/>
            <a:ext cx="739279" cy="2423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CH" sz="975" b="1" i="0" u="none" dirty="0">
                <a:solidFill>
                  <a:srgbClr val="64748B"/>
                </a:solidFill>
                <a:latin typeface="Plus Jakarta Sans"/>
              </a:rPr>
              <a:t>Über Mich</a:t>
            </a:r>
          </a:p>
        </p:txBody>
      </p:sp>
    </p:spTree>
    <p:extLst>
      <p:ext uri="{BB962C8B-B14F-4D97-AF65-F5344CB8AC3E}">
        <p14:creationId xmlns:p14="http://schemas.microsoft.com/office/powerpoint/2010/main" val="2821479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267450"/>
            <a:ext cx="10972800" cy="2476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1731615"/>
            <a:ext cx="3505200" cy="4421534"/>
          </a:xfrm>
          <a:prstGeom prst="roundRect">
            <a:avLst>
              <a:gd name="adj" fmla="val 4347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4" name="Rounded Rectangle 3"/>
          <p:cNvSpPr/>
          <p:nvPr/>
        </p:nvSpPr>
        <p:spPr>
          <a:xfrm>
            <a:off x="4343400" y="1731615"/>
            <a:ext cx="3505200" cy="4421534"/>
          </a:xfrm>
          <a:prstGeom prst="roundRect">
            <a:avLst>
              <a:gd name="adj" fmla="val 4347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077200" y="1731615"/>
            <a:ext cx="3505200" cy="4421534"/>
          </a:xfrm>
          <a:prstGeom prst="roundRect">
            <a:avLst>
              <a:gd name="adj" fmla="val 4347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09600" y="6267450"/>
            <a:ext cx="10972800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825" y="2026890"/>
            <a:ext cx="419100" cy="4191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9625" y="2026890"/>
            <a:ext cx="419100" cy="4191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3425" y="2026890"/>
            <a:ext cx="419100" cy="4191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9650" y="2141190"/>
            <a:ext cx="171450" cy="1905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3925" y="2141190"/>
            <a:ext cx="190500" cy="1905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67725" y="2141190"/>
            <a:ext cx="190500" cy="19050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5825" y="2831752"/>
            <a:ext cx="114300" cy="142875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5825" y="3365152"/>
            <a:ext cx="114300" cy="142875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5825" y="3898552"/>
            <a:ext cx="114300" cy="142875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5825" y="4431952"/>
            <a:ext cx="114300" cy="142875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5825" y="4965352"/>
            <a:ext cx="114300" cy="142875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9625" y="2831752"/>
            <a:ext cx="114300" cy="142875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9625" y="3365152"/>
            <a:ext cx="114300" cy="142875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9625" y="3898552"/>
            <a:ext cx="114300" cy="142875"/>
          </a:xfrm>
          <a:prstGeom prst="rect">
            <a:avLst/>
          </a:prstGeom>
        </p:spPr>
      </p:pic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9625" y="4431952"/>
            <a:ext cx="114300" cy="142875"/>
          </a:xfrm>
          <a:prstGeom prst="rect">
            <a:avLst/>
          </a:prstGeom>
        </p:spPr>
      </p:pic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53425" y="2831752"/>
            <a:ext cx="114300" cy="142875"/>
          </a:xfrm>
          <a:prstGeom prst="rect">
            <a:avLst/>
          </a:prstGeom>
        </p:spPr>
      </p:pic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53425" y="3365152"/>
            <a:ext cx="114300" cy="142875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609600" y="457200"/>
            <a:ext cx="2928937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166534"/>
                </a:solidFill>
                <a:latin typeface="Plus Jakarta Sans"/>
              </a:rPr>
              <a:t>BE MORE </a:t>
            </a:r>
            <a:r>
              <a:rPr sz="975" b="0" i="0" u="none">
                <a:solidFill>
                  <a:srgbClr val="94A3B8"/>
                </a:solidFill>
                <a:latin typeface="Plus Jakarta Sans"/>
              </a:rPr>
              <a:t>|</a:t>
            </a:r>
            <a:r>
              <a:rPr sz="975" b="1" i="0" u="none">
                <a:solidFill>
                  <a:srgbClr val="166534"/>
                </a:solidFill>
                <a:latin typeface="Plus Jakarta Sans"/>
              </a:rPr>
              <a:t> GESUNDHEITSTAG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591800" y="457200"/>
            <a:ext cx="1276350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 dirty="0" err="1">
                <a:solidFill>
                  <a:srgbClr val="64748B"/>
                </a:solidFill>
                <a:latin typeface="Plus Jakarta Sans"/>
              </a:rPr>
              <a:t>Inhaltsübersicht</a:t>
            </a:r>
            <a:endParaRPr sz="975" b="1" i="0" u="none" dirty="0">
              <a:solidFill>
                <a:srgbClr val="64748B"/>
              </a:solidFill>
              <a:latin typeface="Plus Jakarta San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09600" y="1091580"/>
            <a:ext cx="11582400" cy="38859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 dirty="0">
                <a:solidFill>
                  <a:srgbClr val="0F172A"/>
                </a:solidFill>
                <a:latin typeface="Plus Jakarta Sans"/>
              </a:rPr>
              <a:t>Gesundheit: Verstehen, </a:t>
            </a:r>
            <a:r>
              <a:rPr sz="2550" b="1" i="0" u="none" dirty="0" err="1">
                <a:solidFill>
                  <a:srgbClr val="0F172A"/>
                </a:solidFill>
                <a:latin typeface="Plus Jakarta Sans"/>
              </a:rPr>
              <a:t>Reflektieren</a:t>
            </a:r>
            <a:r>
              <a:rPr sz="2550" b="1" i="0" u="none" dirty="0">
                <a:solidFill>
                  <a:srgbClr val="0F172A"/>
                </a:solidFill>
                <a:latin typeface="Plus Jakarta Sans"/>
              </a:rPr>
              <a:t>, Erleben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420475" y="6372225"/>
            <a:ext cx="115416" cy="1384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 i="0" u="none" dirty="0">
                <a:solidFill>
                  <a:srgbClr val="94A3B8"/>
                </a:solidFill>
                <a:latin typeface="Plus Jakarta Sans"/>
              </a:rPr>
              <a:t>0</a:t>
            </a:r>
            <a:r>
              <a:rPr lang="de-CH" sz="900" b="1" i="0" u="none" dirty="0">
                <a:solidFill>
                  <a:srgbClr val="94A3B8"/>
                </a:solidFill>
                <a:latin typeface="Plus Jakarta Sans"/>
              </a:rPr>
              <a:t>3</a:t>
            </a:r>
            <a:endParaRPr sz="900" b="1" i="0" u="none" dirty="0">
              <a:solidFill>
                <a:srgbClr val="94A3B8"/>
              </a:solidFill>
              <a:latin typeface="Plus Jakarta San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95375" y="2807940"/>
            <a:ext cx="2838450" cy="1894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1" i="0" u="none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Kalorien</a:t>
            </a:r>
            <a:r>
              <a:rPr sz="1050" b="1" i="0" u="none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de-CH" sz="105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und </a:t>
            </a:r>
            <a:r>
              <a:rPr sz="1050" b="1" i="0" u="none" dirty="0">
                <a:solidFill>
                  <a:schemeClr val="tx1">
                    <a:lumMod val="95000"/>
                    <a:lumOff val="5000"/>
                  </a:schemeClr>
                </a:solidFill>
              </a:rPr>
              <a:t>Energie: </a:t>
            </a:r>
            <a:r>
              <a:rPr sz="1050" b="1" i="0" u="none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Grundlagen</a:t>
            </a:r>
            <a:r>
              <a:rPr sz="1050" b="1" i="0" u="none" dirty="0">
                <a:solidFill>
                  <a:schemeClr val="tx1">
                    <a:lumMod val="95000"/>
                    <a:lumOff val="5000"/>
                  </a:schemeClr>
                </a:solidFill>
              </a:rPr>
              <a:t> verstehen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95374" y="3341340"/>
            <a:ext cx="3019425" cy="1894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1" i="0" u="none" dirty="0" err="1"/>
              <a:t>Makronährstoffe</a:t>
            </a:r>
            <a:r>
              <a:rPr sz="1050" b="1" i="0" u="none" dirty="0"/>
              <a:t>: </a:t>
            </a:r>
            <a:r>
              <a:rPr sz="1050" b="1" i="0" u="none" dirty="0" err="1"/>
              <a:t>Proteine</a:t>
            </a:r>
            <a:r>
              <a:rPr sz="1050" b="1" i="0" u="none" dirty="0"/>
              <a:t>, Fette </a:t>
            </a:r>
            <a:r>
              <a:rPr lang="de-CH" sz="1050" b="1" i="0" u="none" dirty="0"/>
              <a:t>und</a:t>
            </a:r>
            <a:r>
              <a:rPr sz="1050" b="1" i="0" u="none" dirty="0"/>
              <a:t> </a:t>
            </a:r>
            <a:r>
              <a:rPr sz="1050" b="1" i="0" u="none" dirty="0" err="1"/>
              <a:t>Kohlenhydrate</a:t>
            </a:r>
            <a:endParaRPr sz="1050" b="1" i="0" u="none" dirty="0"/>
          </a:p>
        </p:txBody>
      </p:sp>
      <p:sp>
        <p:nvSpPr>
          <p:cNvPr id="35" name="TextBox 34"/>
          <p:cNvSpPr txBox="1"/>
          <p:nvPr/>
        </p:nvSpPr>
        <p:spPr>
          <a:xfrm>
            <a:off x="1095375" y="3874740"/>
            <a:ext cx="2838450" cy="1894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1" i="0" u="none" dirty="0" err="1"/>
              <a:t>Verpackungsscheck</a:t>
            </a:r>
            <a:r>
              <a:rPr sz="1050" b="1" i="0" u="none" dirty="0"/>
              <a:t>: </a:t>
            </a:r>
            <a:r>
              <a:rPr sz="1050" b="1" i="0" u="none" dirty="0" err="1"/>
              <a:t>Deklarationen</a:t>
            </a:r>
            <a:r>
              <a:rPr sz="1050" b="1" i="0" u="none" dirty="0"/>
              <a:t> </a:t>
            </a:r>
            <a:r>
              <a:rPr sz="1050" b="1" i="0" u="none" dirty="0" err="1"/>
              <a:t>richtig</a:t>
            </a:r>
            <a:r>
              <a:rPr sz="1050" b="1" i="0" u="none" dirty="0"/>
              <a:t> </a:t>
            </a:r>
            <a:r>
              <a:rPr sz="1050" b="1" i="0" u="none" dirty="0" err="1"/>
              <a:t>lesen</a:t>
            </a:r>
            <a:endParaRPr sz="1050" b="1" i="0" u="none" dirty="0"/>
          </a:p>
        </p:txBody>
      </p:sp>
      <p:sp>
        <p:nvSpPr>
          <p:cNvPr id="36" name="TextBox 35"/>
          <p:cNvSpPr txBox="1"/>
          <p:nvPr/>
        </p:nvSpPr>
        <p:spPr>
          <a:xfrm>
            <a:off x="1095375" y="4408140"/>
            <a:ext cx="2838450" cy="1894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1" i="0" u="none" dirty="0" err="1"/>
              <a:t>Lebensmittelvergleich</a:t>
            </a:r>
            <a:r>
              <a:rPr sz="1050" b="1" i="0" u="none" dirty="0"/>
              <a:t>: </a:t>
            </a:r>
            <a:r>
              <a:rPr sz="1050" b="1" i="0" u="none" dirty="0" err="1"/>
              <a:t>Qualität</a:t>
            </a:r>
            <a:r>
              <a:rPr sz="1050" b="1" i="0" u="none" dirty="0"/>
              <a:t> </a:t>
            </a:r>
            <a:r>
              <a:rPr sz="1050" b="1" i="0" u="none" dirty="0" err="1"/>
              <a:t>sicher</a:t>
            </a:r>
            <a:r>
              <a:rPr sz="1050" b="1" i="0" u="none" dirty="0"/>
              <a:t> </a:t>
            </a:r>
            <a:r>
              <a:rPr sz="1050" b="1" i="0" u="none" dirty="0" err="1"/>
              <a:t>beurteilen</a:t>
            </a:r>
            <a:endParaRPr sz="1050" b="1" i="0" u="none" dirty="0"/>
          </a:p>
        </p:txBody>
      </p:sp>
      <p:sp>
        <p:nvSpPr>
          <p:cNvPr id="37" name="TextBox 36"/>
          <p:cNvSpPr txBox="1"/>
          <p:nvPr/>
        </p:nvSpPr>
        <p:spPr>
          <a:xfrm>
            <a:off x="1095375" y="4941540"/>
            <a:ext cx="2838450" cy="1894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1" i="0" u="none" dirty="0" err="1"/>
              <a:t>Eigene</a:t>
            </a:r>
            <a:r>
              <a:rPr sz="1050" b="1" i="0" u="none" dirty="0"/>
              <a:t> Praxis: </a:t>
            </a:r>
            <a:r>
              <a:rPr sz="1050" b="1" i="0" u="none" dirty="0" err="1"/>
              <a:t>Ernährung</a:t>
            </a:r>
            <a:r>
              <a:rPr sz="1050" b="1" i="0" u="none" dirty="0"/>
              <a:t> </a:t>
            </a:r>
            <a:r>
              <a:rPr sz="1050" b="1" i="0" u="none" dirty="0" err="1"/>
              <a:t>gezielt</a:t>
            </a:r>
            <a:r>
              <a:rPr sz="1050" b="1" i="0" u="none" dirty="0"/>
              <a:t> </a:t>
            </a:r>
            <a:r>
              <a:rPr sz="1050" b="1" i="0" u="none" dirty="0" err="1"/>
              <a:t>reflektieren</a:t>
            </a:r>
            <a:endParaRPr sz="1050" b="1" i="0" u="none" dirty="0"/>
          </a:p>
        </p:txBody>
      </p:sp>
      <p:sp>
        <p:nvSpPr>
          <p:cNvPr id="39" name="TextBox 38"/>
          <p:cNvSpPr txBox="1"/>
          <p:nvPr/>
        </p:nvSpPr>
        <p:spPr>
          <a:xfrm>
            <a:off x="4829175" y="2807940"/>
            <a:ext cx="2838450" cy="1894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1" i="0" u="none" dirty="0" err="1"/>
              <a:t>Bedeutung</a:t>
            </a:r>
            <a:r>
              <a:rPr sz="1050" b="1" i="0" u="none" dirty="0"/>
              <a:t>: </a:t>
            </a:r>
            <a:r>
              <a:rPr sz="1050" b="1" i="0" u="none" dirty="0" err="1"/>
              <a:t>Warum</a:t>
            </a:r>
            <a:r>
              <a:rPr sz="1050" b="1" i="0" u="none" dirty="0"/>
              <a:t> </a:t>
            </a:r>
            <a:r>
              <a:rPr sz="1050" b="1" i="0" u="none" dirty="0" err="1"/>
              <a:t>Bewegung</a:t>
            </a:r>
            <a:r>
              <a:rPr sz="1050" b="1" i="0" u="none" dirty="0"/>
              <a:t> </a:t>
            </a:r>
            <a:r>
              <a:rPr sz="1050" b="1" i="0" u="none" dirty="0" err="1"/>
              <a:t>essenziell</a:t>
            </a:r>
            <a:r>
              <a:rPr sz="1050" b="1" i="0" u="none" dirty="0"/>
              <a:t> </a:t>
            </a:r>
            <a:r>
              <a:rPr sz="1050" b="1" i="0" u="none" dirty="0" err="1"/>
              <a:t>ist</a:t>
            </a:r>
            <a:endParaRPr sz="1050" b="1" i="0" u="none" dirty="0"/>
          </a:p>
        </p:txBody>
      </p:sp>
      <p:sp>
        <p:nvSpPr>
          <p:cNvPr id="40" name="TextBox 39"/>
          <p:cNvSpPr txBox="1"/>
          <p:nvPr/>
        </p:nvSpPr>
        <p:spPr>
          <a:xfrm>
            <a:off x="4829175" y="3341340"/>
            <a:ext cx="2838450" cy="1894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1" i="0" u="none" dirty="0"/>
              <a:t>Fitness vs. Sport: </a:t>
            </a:r>
            <a:r>
              <a:rPr sz="1050" b="1" i="0" u="none" dirty="0" err="1"/>
              <a:t>Unterschied</a:t>
            </a:r>
            <a:r>
              <a:rPr sz="1050" b="1" i="0" u="none" dirty="0"/>
              <a:t> </a:t>
            </a:r>
            <a:r>
              <a:rPr lang="de-CH" sz="1050" b="1" i="0" u="none" dirty="0"/>
              <a:t>und</a:t>
            </a:r>
            <a:r>
              <a:rPr sz="1050" b="1" i="0" u="none" dirty="0"/>
              <a:t> </a:t>
            </a:r>
            <a:r>
              <a:rPr sz="1050" b="1" i="0" u="none" dirty="0" err="1"/>
              <a:t>Mehrwert</a:t>
            </a:r>
            <a:endParaRPr sz="1050" b="1" i="0" u="none" dirty="0"/>
          </a:p>
        </p:txBody>
      </p:sp>
      <p:sp>
        <p:nvSpPr>
          <p:cNvPr id="41" name="TextBox 40"/>
          <p:cNvSpPr txBox="1"/>
          <p:nvPr/>
        </p:nvSpPr>
        <p:spPr>
          <a:xfrm>
            <a:off x="4829175" y="3874740"/>
            <a:ext cx="2838450" cy="1894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1" i="0" u="none" dirty="0"/>
              <a:t>Regeneration: </a:t>
            </a:r>
            <a:r>
              <a:rPr sz="1050" b="1" i="0" u="none" dirty="0" err="1"/>
              <a:t>Erholung</a:t>
            </a:r>
            <a:r>
              <a:rPr sz="1050" b="1" i="0" u="none" dirty="0"/>
              <a:t> </a:t>
            </a:r>
            <a:r>
              <a:rPr sz="1050" b="1" i="0" u="none" dirty="0" err="1"/>
              <a:t>als</a:t>
            </a:r>
            <a:r>
              <a:rPr sz="1050" b="1" i="0" u="none" dirty="0"/>
              <a:t> </a:t>
            </a:r>
            <a:r>
              <a:rPr sz="1050" b="1" i="0" u="none" dirty="0" err="1"/>
              <a:t>Erfolgsfaktor</a:t>
            </a:r>
            <a:endParaRPr sz="1050" b="1" i="0" u="none" dirty="0"/>
          </a:p>
        </p:txBody>
      </p:sp>
      <p:sp>
        <p:nvSpPr>
          <p:cNvPr id="42" name="TextBox 41"/>
          <p:cNvSpPr txBox="1"/>
          <p:nvPr/>
        </p:nvSpPr>
        <p:spPr>
          <a:xfrm>
            <a:off x="4829175" y="4408140"/>
            <a:ext cx="2838450" cy="1894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1" i="0" u="none" dirty="0"/>
              <a:t>Praxis-</a:t>
            </a:r>
            <a:r>
              <a:rPr sz="1050" b="1" i="0" u="none" dirty="0" err="1"/>
              <a:t>Lektion</a:t>
            </a:r>
            <a:r>
              <a:rPr sz="1050" b="1" i="0" u="none" dirty="0"/>
              <a:t>: </a:t>
            </a:r>
            <a:r>
              <a:rPr sz="1050" b="1" i="0" u="none" dirty="0" err="1"/>
              <a:t>Kondition</a:t>
            </a:r>
            <a:r>
              <a:rPr sz="1050" b="1" i="0" u="none" dirty="0"/>
              <a:t> </a:t>
            </a:r>
            <a:r>
              <a:rPr sz="1050" b="1" i="0" u="none" dirty="0" err="1"/>
              <a:t>direkt</a:t>
            </a:r>
            <a:r>
              <a:rPr sz="1050" b="1" i="0" u="none" dirty="0"/>
              <a:t> </a:t>
            </a:r>
            <a:r>
              <a:rPr sz="1050" b="1" i="0" u="none" dirty="0" err="1"/>
              <a:t>erleben</a:t>
            </a:r>
            <a:endParaRPr sz="1050" b="1" i="0" u="none" dirty="0"/>
          </a:p>
        </p:txBody>
      </p:sp>
      <p:sp>
        <p:nvSpPr>
          <p:cNvPr id="44" name="TextBox 43"/>
          <p:cNvSpPr txBox="1"/>
          <p:nvPr/>
        </p:nvSpPr>
        <p:spPr>
          <a:xfrm>
            <a:off x="8562975" y="2807940"/>
            <a:ext cx="2838450" cy="1894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1" i="0" u="none" dirty="0"/>
              <a:t>Schlaf </a:t>
            </a:r>
            <a:r>
              <a:rPr lang="de-CH" sz="1050" b="1" i="0" u="none" dirty="0"/>
              <a:t>und</a:t>
            </a:r>
            <a:r>
              <a:rPr sz="1050" b="1" i="0" u="none" dirty="0"/>
              <a:t> </a:t>
            </a:r>
            <a:r>
              <a:rPr sz="1050" b="1" i="0" u="none" dirty="0" err="1"/>
              <a:t>Erholung</a:t>
            </a:r>
            <a:r>
              <a:rPr sz="1050" b="1" i="0" u="none" dirty="0"/>
              <a:t>: </a:t>
            </a:r>
            <a:r>
              <a:rPr sz="1050" b="1" i="0" u="none" dirty="0" err="1"/>
              <a:t>Schlüssel</a:t>
            </a:r>
            <a:r>
              <a:rPr sz="1050" b="1" i="0" u="none" dirty="0"/>
              <a:t> für </a:t>
            </a:r>
            <a:r>
              <a:rPr sz="1050" b="1" i="0" u="none" dirty="0" err="1"/>
              <a:t>Vitalität</a:t>
            </a:r>
            <a:endParaRPr sz="1050" b="1" i="0" u="none" dirty="0"/>
          </a:p>
        </p:txBody>
      </p:sp>
      <p:sp>
        <p:nvSpPr>
          <p:cNvPr id="45" name="TextBox 44"/>
          <p:cNvSpPr txBox="1"/>
          <p:nvPr/>
        </p:nvSpPr>
        <p:spPr>
          <a:xfrm>
            <a:off x="8562975" y="3341340"/>
            <a:ext cx="2838450" cy="1894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1" i="0" u="none" dirty="0"/>
              <a:t>Fake-Check: Social Media </a:t>
            </a:r>
            <a:r>
              <a:rPr lang="de-CH" sz="1050" b="1" i="0" u="none" dirty="0"/>
              <a:t>Problem</a:t>
            </a:r>
            <a:endParaRPr sz="1050" b="1" i="0" u="none" dirty="0"/>
          </a:p>
        </p:txBody>
      </p:sp>
      <p:sp>
        <p:nvSpPr>
          <p:cNvPr id="47" name="TextBox 46"/>
          <p:cNvSpPr txBox="1"/>
          <p:nvPr/>
        </p:nvSpPr>
        <p:spPr>
          <a:xfrm>
            <a:off x="1438275" y="2226915"/>
            <a:ext cx="828753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</a:rPr>
              <a:t>Ernährung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172075" y="2226915"/>
            <a:ext cx="827919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</a:rPr>
              <a:t>Bewegung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905875" y="2226915"/>
            <a:ext cx="970971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</a:rPr>
              <a:t>Allgemeines</a:t>
            </a:r>
          </a:p>
        </p:txBody>
      </p:sp>
      <p:pic>
        <p:nvPicPr>
          <p:cNvPr id="51" name="Picture 24" descr="image.png">
            <a:extLst>
              <a:ext uri="{FF2B5EF4-FFF2-40B4-BE49-F238E27FC236}">
                <a16:creationId xmlns:a16="http://schemas.microsoft.com/office/drawing/2014/main" id="{EFDF86D4-BC60-9C5C-0C56-D9CA68B4918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53425" y="3866182"/>
            <a:ext cx="114300" cy="142875"/>
          </a:xfrm>
          <a:prstGeom prst="rect">
            <a:avLst/>
          </a:prstGeom>
        </p:spPr>
      </p:pic>
      <p:sp>
        <p:nvSpPr>
          <p:cNvPr id="53" name="TextBox 44">
            <a:extLst>
              <a:ext uri="{FF2B5EF4-FFF2-40B4-BE49-F238E27FC236}">
                <a16:creationId xmlns:a16="http://schemas.microsoft.com/office/drawing/2014/main" id="{30E26CF4-1BB6-9604-2537-CA7F7908DD9B}"/>
              </a:ext>
            </a:extLst>
          </p:cNvPr>
          <p:cNvSpPr txBox="1"/>
          <p:nvPr/>
        </p:nvSpPr>
        <p:spPr>
          <a:xfrm>
            <a:off x="8562975" y="3844464"/>
            <a:ext cx="2838450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de-CH" sz="1050" b="1" i="0" u="none" dirty="0"/>
              <a:t>Persönlicher Gesundheitsplan </a:t>
            </a:r>
            <a:endParaRPr sz="1050" b="1" i="0" u="none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2DF2F4-9C55-3A2D-9BE4-2C90DDF41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2247F4D-65BB-CC86-B7D6-FFA66AE6DA56}"/>
              </a:ext>
            </a:extLst>
          </p:cNvPr>
          <p:cNvSpPr/>
          <p:nvPr/>
        </p:nvSpPr>
        <p:spPr>
          <a:xfrm>
            <a:off x="609600" y="6267450"/>
            <a:ext cx="10972800" cy="2476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8FFF70-67D4-45F1-D3E6-63B36D7146E3}"/>
              </a:ext>
            </a:extLst>
          </p:cNvPr>
          <p:cNvSpPr/>
          <p:nvPr/>
        </p:nvSpPr>
        <p:spPr>
          <a:xfrm>
            <a:off x="609600" y="6267450"/>
            <a:ext cx="10972800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4598576-B005-4580-ECB0-3A4696EC9C64}"/>
              </a:ext>
            </a:extLst>
          </p:cNvPr>
          <p:cNvSpPr txBox="1"/>
          <p:nvPr/>
        </p:nvSpPr>
        <p:spPr>
          <a:xfrm>
            <a:off x="10506075" y="457200"/>
            <a:ext cx="1362075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64748B"/>
                </a:solidFill>
                <a:latin typeface="Plus Jakarta Sans"/>
              </a:rPr>
              <a:t>Lehrplan 21 Bezug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728531C-4386-29A3-C7BC-9DE7C8F4E0DE}"/>
              </a:ext>
            </a:extLst>
          </p:cNvPr>
          <p:cNvSpPr txBox="1"/>
          <p:nvPr/>
        </p:nvSpPr>
        <p:spPr>
          <a:xfrm>
            <a:off x="609600" y="1114425"/>
            <a:ext cx="5965800" cy="38452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 dirty="0" err="1">
                <a:solidFill>
                  <a:srgbClr val="0F172A"/>
                </a:solidFill>
                <a:latin typeface="Plus Jakarta Sans"/>
              </a:rPr>
              <a:t>Lehrplan</a:t>
            </a:r>
            <a:r>
              <a:rPr sz="2550" b="1" i="0" u="none" dirty="0">
                <a:solidFill>
                  <a:srgbClr val="0F172A"/>
                </a:solidFill>
                <a:latin typeface="Plus Jakarta Sans"/>
              </a:rPr>
              <a:t> 21 </a:t>
            </a:r>
            <a:r>
              <a:rPr lang="de-CH" sz="2550" b="1" i="0" u="none" dirty="0">
                <a:solidFill>
                  <a:srgbClr val="0F172A"/>
                </a:solidFill>
                <a:latin typeface="Plus Jakarta Sans"/>
              </a:rPr>
              <a:t>orientiert </a:t>
            </a:r>
            <a:r>
              <a:rPr sz="2550" b="1" i="0" u="none" dirty="0">
                <a:solidFill>
                  <a:srgbClr val="0F172A"/>
                </a:solidFill>
                <a:latin typeface="Plus Jakarta Sans"/>
              </a:rPr>
              <a:t>– BE MORE </a:t>
            </a:r>
            <a:r>
              <a:rPr sz="2550" b="1" i="0" u="none" dirty="0" err="1">
                <a:solidFill>
                  <a:srgbClr val="0F172A"/>
                </a:solidFill>
                <a:latin typeface="Plus Jakarta Sans"/>
              </a:rPr>
              <a:t>verfeinert</a:t>
            </a:r>
            <a:endParaRPr sz="2550" b="1" i="0" u="none" dirty="0">
              <a:solidFill>
                <a:srgbClr val="0F172A"/>
              </a:solidFill>
              <a:latin typeface="Plus Jakarta San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B03FC72-0634-8045-6FA5-CBCF864E7AFF}"/>
              </a:ext>
            </a:extLst>
          </p:cNvPr>
          <p:cNvSpPr txBox="1"/>
          <p:nvPr/>
        </p:nvSpPr>
        <p:spPr>
          <a:xfrm>
            <a:off x="11430000" y="6372225"/>
            <a:ext cx="115416" cy="1384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 i="0" u="none" dirty="0">
                <a:solidFill>
                  <a:srgbClr val="94A3B8"/>
                </a:solidFill>
                <a:latin typeface="Plus Jakarta Sans"/>
              </a:rPr>
              <a:t>0</a:t>
            </a:r>
            <a:r>
              <a:rPr lang="de-CH" sz="900" b="1" i="0" u="none" dirty="0">
                <a:solidFill>
                  <a:srgbClr val="94A3B8"/>
                </a:solidFill>
                <a:latin typeface="Plus Jakarta Sans"/>
              </a:rPr>
              <a:t>4</a:t>
            </a:r>
            <a:endParaRPr sz="900" b="1" i="0" u="none" dirty="0">
              <a:solidFill>
                <a:srgbClr val="94A3B8"/>
              </a:solidFill>
              <a:latin typeface="Plus Jakarta Sans"/>
            </a:endParaRPr>
          </a:p>
        </p:txBody>
      </p:sp>
      <p:sp>
        <p:nvSpPr>
          <p:cNvPr id="34" name="Rounded Rectangle 1">
            <a:extLst>
              <a:ext uri="{FF2B5EF4-FFF2-40B4-BE49-F238E27FC236}">
                <a16:creationId xmlns:a16="http://schemas.microsoft.com/office/drawing/2014/main" id="{48E13C26-844D-F45D-460D-1049239445EA}"/>
              </a:ext>
            </a:extLst>
          </p:cNvPr>
          <p:cNvSpPr/>
          <p:nvPr/>
        </p:nvSpPr>
        <p:spPr>
          <a:xfrm>
            <a:off x="543000" y="2474545"/>
            <a:ext cx="3575000" cy="2491382"/>
          </a:xfrm>
          <a:prstGeom prst="roundRect">
            <a:avLst>
              <a:gd name="adj" fmla="val 6117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36" name="Rounded Rectangle 2">
            <a:extLst>
              <a:ext uri="{FF2B5EF4-FFF2-40B4-BE49-F238E27FC236}">
                <a16:creationId xmlns:a16="http://schemas.microsoft.com/office/drawing/2014/main" id="{44DC27BF-57AC-222D-A3AD-5D0F1D763661}"/>
              </a:ext>
            </a:extLst>
          </p:cNvPr>
          <p:cNvSpPr/>
          <p:nvPr/>
        </p:nvSpPr>
        <p:spPr>
          <a:xfrm>
            <a:off x="4308500" y="2474545"/>
            <a:ext cx="3575000" cy="2491382"/>
          </a:xfrm>
          <a:prstGeom prst="roundRect">
            <a:avLst>
              <a:gd name="adj" fmla="val 6117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38" name="Rounded Rectangle 3">
            <a:extLst>
              <a:ext uri="{FF2B5EF4-FFF2-40B4-BE49-F238E27FC236}">
                <a16:creationId xmlns:a16="http://schemas.microsoft.com/office/drawing/2014/main" id="{1ECEF401-3AC9-143B-326A-65C7E643D77D}"/>
              </a:ext>
            </a:extLst>
          </p:cNvPr>
          <p:cNvSpPr/>
          <p:nvPr/>
        </p:nvSpPr>
        <p:spPr>
          <a:xfrm>
            <a:off x="8074000" y="2465020"/>
            <a:ext cx="3594050" cy="2510432"/>
          </a:xfrm>
          <a:prstGeom prst="roundRect">
            <a:avLst>
              <a:gd name="adj" fmla="val 6070"/>
            </a:avLst>
          </a:prstGeom>
          <a:solidFill>
            <a:srgbClr val="FFFFFF"/>
          </a:solidFill>
          <a:ln w="19050"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pic>
        <p:nvPicPr>
          <p:cNvPr id="40" name="Picture 4">
            <a:extLst>
              <a:ext uri="{FF2B5EF4-FFF2-40B4-BE49-F238E27FC236}">
                <a16:creationId xmlns:a16="http://schemas.microsoft.com/office/drawing/2014/main" id="{C7535591-C158-2C4E-7F89-BDDCFAF71F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125" y="2760295"/>
            <a:ext cx="419100" cy="419100"/>
          </a:xfrm>
          <a:prstGeom prst="rect">
            <a:avLst/>
          </a:prstGeom>
        </p:spPr>
      </p:pic>
      <p:pic>
        <p:nvPicPr>
          <p:cNvPr id="42" name="Picture 5">
            <a:extLst>
              <a:ext uri="{FF2B5EF4-FFF2-40B4-BE49-F238E27FC236}">
                <a16:creationId xmlns:a16="http://schemas.microsoft.com/office/drawing/2014/main" id="{C96015DC-D301-C5E4-063A-105901F358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6625" y="2760295"/>
            <a:ext cx="419100" cy="419100"/>
          </a:xfrm>
          <a:prstGeom prst="rect">
            <a:avLst/>
          </a:prstGeom>
        </p:spPr>
      </p:pic>
      <p:pic>
        <p:nvPicPr>
          <p:cNvPr id="46" name="Picture 7">
            <a:extLst>
              <a:ext uri="{FF2B5EF4-FFF2-40B4-BE49-F238E27FC236}">
                <a16:creationId xmlns:a16="http://schemas.microsoft.com/office/drawing/2014/main" id="{C2898ED6-EF53-6863-3130-D3A8F7A845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5425" y="2874595"/>
            <a:ext cx="190500" cy="190500"/>
          </a:xfrm>
          <a:prstGeom prst="rect">
            <a:avLst/>
          </a:prstGeom>
        </p:spPr>
      </p:pic>
      <p:pic>
        <p:nvPicPr>
          <p:cNvPr id="48" name="Picture 8">
            <a:extLst>
              <a:ext uri="{FF2B5EF4-FFF2-40B4-BE49-F238E27FC236}">
                <a16:creationId xmlns:a16="http://schemas.microsoft.com/office/drawing/2014/main" id="{ECC21A08-C272-8B82-7B6B-517D17C258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0450" y="2874595"/>
            <a:ext cx="171450" cy="190500"/>
          </a:xfrm>
          <a:prstGeom prst="rect">
            <a:avLst/>
          </a:prstGeom>
        </p:spPr>
      </p:pic>
      <p:pic>
        <p:nvPicPr>
          <p:cNvPr id="52" name="Picture 10">
            <a:extLst>
              <a:ext uri="{FF2B5EF4-FFF2-40B4-BE49-F238E27FC236}">
                <a16:creationId xmlns:a16="http://schemas.microsoft.com/office/drawing/2014/main" id="{CDD06792-084A-55A4-1BEF-34CC2AB488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1125" y="3436570"/>
            <a:ext cx="133350" cy="142875"/>
          </a:xfrm>
          <a:prstGeom prst="rect">
            <a:avLst/>
          </a:prstGeom>
        </p:spPr>
      </p:pic>
      <p:pic>
        <p:nvPicPr>
          <p:cNvPr id="54" name="Picture 11">
            <a:extLst>
              <a:ext uri="{FF2B5EF4-FFF2-40B4-BE49-F238E27FC236}">
                <a16:creationId xmlns:a16="http://schemas.microsoft.com/office/drawing/2014/main" id="{539863CA-9C58-472F-B902-641DB095FE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075" y="3976898"/>
            <a:ext cx="133350" cy="142875"/>
          </a:xfrm>
          <a:prstGeom prst="rect">
            <a:avLst/>
          </a:prstGeom>
        </p:spPr>
      </p:pic>
      <p:pic>
        <p:nvPicPr>
          <p:cNvPr id="56" name="Picture 13">
            <a:extLst>
              <a:ext uri="{FF2B5EF4-FFF2-40B4-BE49-F238E27FC236}">
                <a16:creationId xmlns:a16="http://schemas.microsoft.com/office/drawing/2014/main" id="{C0B262C1-27A1-4B27-9BB9-C3C9C491C6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46625" y="3441199"/>
            <a:ext cx="133350" cy="142875"/>
          </a:xfrm>
          <a:prstGeom prst="rect">
            <a:avLst/>
          </a:prstGeom>
        </p:spPr>
      </p:pic>
      <p:pic>
        <p:nvPicPr>
          <p:cNvPr id="58" name="Picture 14">
            <a:extLst>
              <a:ext uri="{FF2B5EF4-FFF2-40B4-BE49-F238E27FC236}">
                <a16:creationId xmlns:a16="http://schemas.microsoft.com/office/drawing/2014/main" id="{D92961B0-4215-B7FF-DA39-DA45E7F706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46625" y="3905460"/>
            <a:ext cx="133350" cy="142875"/>
          </a:xfrm>
          <a:prstGeom prst="rect">
            <a:avLst/>
          </a:prstGeom>
        </p:spPr>
      </p:pic>
      <p:sp>
        <p:nvSpPr>
          <p:cNvPr id="62" name="TextBox 21">
            <a:extLst>
              <a:ext uri="{FF2B5EF4-FFF2-40B4-BE49-F238E27FC236}">
                <a16:creationId xmlns:a16="http://schemas.microsoft.com/office/drawing/2014/main" id="{AA04F83B-4E8C-4016-F233-305D60F63120}"/>
              </a:ext>
            </a:extLst>
          </p:cNvPr>
          <p:cNvSpPr txBox="1"/>
          <p:nvPr/>
        </p:nvSpPr>
        <p:spPr>
          <a:xfrm>
            <a:off x="1314525" y="2750770"/>
            <a:ext cx="2428875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900" b="1" i="0" u="none">
                <a:solidFill>
                  <a:srgbClr val="16A34A"/>
                </a:solidFill>
                <a:latin typeface="Plus Jakarta Sans"/>
              </a:rPr>
              <a:t>FACHBEREICH NMG</a:t>
            </a:r>
          </a:p>
        </p:txBody>
      </p:sp>
      <p:sp>
        <p:nvSpPr>
          <p:cNvPr id="64" name="TextBox 22">
            <a:extLst>
              <a:ext uri="{FF2B5EF4-FFF2-40B4-BE49-F238E27FC236}">
                <a16:creationId xmlns:a16="http://schemas.microsoft.com/office/drawing/2014/main" id="{703F3A2C-1017-07DE-5AF0-B4E41D1DA5C3}"/>
              </a:ext>
            </a:extLst>
          </p:cNvPr>
          <p:cNvSpPr txBox="1"/>
          <p:nvPr/>
        </p:nvSpPr>
        <p:spPr>
          <a:xfrm>
            <a:off x="990675" y="3412118"/>
            <a:ext cx="2965400" cy="3721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470"/>
              </a:lnSpc>
            </a:pPr>
            <a:r>
              <a:rPr lang="de-DE" sz="1050" b="1" dirty="0"/>
              <a:t>Ernährung und Wohlbefinden: Zusammenhänge fundiert erkennen und im Alltag erläutern.</a:t>
            </a:r>
          </a:p>
        </p:txBody>
      </p:sp>
      <p:sp>
        <p:nvSpPr>
          <p:cNvPr id="66" name="TextBox 23">
            <a:extLst>
              <a:ext uri="{FF2B5EF4-FFF2-40B4-BE49-F238E27FC236}">
                <a16:creationId xmlns:a16="http://schemas.microsoft.com/office/drawing/2014/main" id="{5F0D7E7A-E2F7-D3BF-24F5-DD8E049EB0D1}"/>
              </a:ext>
            </a:extLst>
          </p:cNvPr>
          <p:cNvSpPr txBox="1"/>
          <p:nvPr/>
        </p:nvSpPr>
        <p:spPr>
          <a:xfrm>
            <a:off x="990675" y="3933697"/>
            <a:ext cx="2965400" cy="3721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470"/>
              </a:lnSpc>
            </a:pPr>
            <a:r>
              <a:rPr lang="de-DE" sz="1050" b="1" dirty="0"/>
              <a:t>Lebensmittelanalyse: Produkte nach Kriterien objektiv untersuchen und einordnen.</a:t>
            </a:r>
          </a:p>
        </p:txBody>
      </p:sp>
      <p:sp>
        <p:nvSpPr>
          <p:cNvPr id="68" name="TextBox 25">
            <a:extLst>
              <a:ext uri="{FF2B5EF4-FFF2-40B4-BE49-F238E27FC236}">
                <a16:creationId xmlns:a16="http://schemas.microsoft.com/office/drawing/2014/main" id="{970818B9-93C5-3C4C-F274-97409B33F737}"/>
              </a:ext>
            </a:extLst>
          </p:cNvPr>
          <p:cNvSpPr txBox="1"/>
          <p:nvPr/>
        </p:nvSpPr>
        <p:spPr>
          <a:xfrm>
            <a:off x="5080025" y="2750770"/>
            <a:ext cx="186690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900" b="1" i="0" u="none">
                <a:solidFill>
                  <a:srgbClr val="16A34A"/>
                </a:solidFill>
                <a:latin typeface="Plus Jakarta Sans"/>
              </a:rPr>
              <a:t>FACHBEREICH BS</a:t>
            </a:r>
          </a:p>
        </p:txBody>
      </p:sp>
      <p:sp>
        <p:nvSpPr>
          <p:cNvPr id="70" name="TextBox 26">
            <a:extLst>
              <a:ext uri="{FF2B5EF4-FFF2-40B4-BE49-F238E27FC236}">
                <a16:creationId xmlns:a16="http://schemas.microsoft.com/office/drawing/2014/main" id="{8EA0A1A7-7ACD-5275-6B1D-9EE9EB569B48}"/>
              </a:ext>
            </a:extLst>
          </p:cNvPr>
          <p:cNvSpPr txBox="1"/>
          <p:nvPr/>
        </p:nvSpPr>
        <p:spPr>
          <a:xfrm>
            <a:off x="4775225" y="3397109"/>
            <a:ext cx="2965400" cy="3721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470"/>
              </a:lnSpc>
            </a:pPr>
            <a:r>
              <a:rPr lang="de-DE" sz="1050" b="1" dirty="0"/>
              <a:t>Leistungsfähigkeit: Bewusste Auseinandersetzung mit persönlicher Fitness und Energie.</a:t>
            </a:r>
          </a:p>
        </p:txBody>
      </p:sp>
      <p:sp>
        <p:nvSpPr>
          <p:cNvPr id="72" name="TextBox 28">
            <a:extLst>
              <a:ext uri="{FF2B5EF4-FFF2-40B4-BE49-F238E27FC236}">
                <a16:creationId xmlns:a16="http://schemas.microsoft.com/office/drawing/2014/main" id="{7E7B4544-6AB2-8DD9-D003-6D4205CDED14}"/>
              </a:ext>
            </a:extLst>
          </p:cNvPr>
          <p:cNvSpPr txBox="1"/>
          <p:nvPr/>
        </p:nvSpPr>
        <p:spPr>
          <a:xfrm>
            <a:off x="4756175" y="3868542"/>
            <a:ext cx="2965400" cy="17979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470"/>
              </a:lnSpc>
            </a:pPr>
            <a:r>
              <a:rPr sz="1050" b="1" i="0" u="none" dirty="0" err="1">
                <a:latin typeface="Plus Jakarta Sans"/>
              </a:rPr>
              <a:t>Praxistransfer</a:t>
            </a:r>
            <a:r>
              <a:rPr sz="1050" b="1" i="0" u="none" dirty="0">
                <a:latin typeface="Plus Jakarta Sans"/>
              </a:rPr>
              <a:t>: </a:t>
            </a:r>
            <a:r>
              <a:rPr sz="1050" b="1" i="0" u="none" dirty="0" err="1">
                <a:latin typeface="Plus Jakarta Sans"/>
              </a:rPr>
              <a:t>Sportliche</a:t>
            </a:r>
            <a:r>
              <a:rPr sz="1050" b="1" i="0" u="none" dirty="0">
                <a:latin typeface="Plus Jakarta Sans"/>
              </a:rPr>
              <a:t> </a:t>
            </a:r>
            <a:r>
              <a:rPr sz="1050" b="1" i="0" u="none" dirty="0" err="1">
                <a:latin typeface="Plus Jakarta Sans"/>
              </a:rPr>
              <a:t>Grundlagen</a:t>
            </a:r>
            <a:r>
              <a:rPr sz="1050" b="1" i="0" u="none" dirty="0">
                <a:latin typeface="Plus Jakarta Sans"/>
              </a:rPr>
              <a:t> </a:t>
            </a:r>
            <a:r>
              <a:rPr sz="1050" b="1" i="0" u="none" dirty="0" err="1">
                <a:latin typeface="Plus Jakarta Sans"/>
              </a:rPr>
              <a:t>direkt</a:t>
            </a:r>
            <a:r>
              <a:rPr sz="1050" b="1" i="0" u="none" dirty="0">
                <a:latin typeface="Plus Jakarta Sans"/>
              </a:rPr>
              <a:t> </a:t>
            </a:r>
            <a:r>
              <a:rPr sz="1050" b="1" i="0" u="none" dirty="0" err="1">
                <a:latin typeface="Plus Jakarta Sans"/>
              </a:rPr>
              <a:t>erleben</a:t>
            </a:r>
            <a:r>
              <a:rPr sz="1050" b="1" i="0" u="none" dirty="0">
                <a:latin typeface="Plus Jakarta Sans"/>
              </a:rPr>
              <a:t>.</a:t>
            </a:r>
          </a:p>
        </p:txBody>
      </p:sp>
      <p:sp>
        <p:nvSpPr>
          <p:cNvPr id="76" name="TextBox 30">
            <a:extLst>
              <a:ext uri="{FF2B5EF4-FFF2-40B4-BE49-F238E27FC236}">
                <a16:creationId xmlns:a16="http://schemas.microsoft.com/office/drawing/2014/main" id="{266A1745-598A-4C65-3F3C-6CCAF0626396}"/>
              </a:ext>
            </a:extLst>
          </p:cNvPr>
          <p:cNvSpPr txBox="1"/>
          <p:nvPr/>
        </p:nvSpPr>
        <p:spPr>
          <a:xfrm>
            <a:off x="8550250" y="3397997"/>
            <a:ext cx="2965400" cy="3721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470"/>
              </a:lnSpc>
            </a:pPr>
            <a:r>
              <a:rPr lang="de-DE" sz="1050" b="1" dirty="0"/>
              <a:t>Medienkompetenz: Beiträge entschlüsseln, reflektieren und nutzen.</a:t>
            </a:r>
          </a:p>
        </p:txBody>
      </p:sp>
      <p:sp>
        <p:nvSpPr>
          <p:cNvPr id="78" name="TextBox 33">
            <a:extLst>
              <a:ext uri="{FF2B5EF4-FFF2-40B4-BE49-F238E27FC236}">
                <a16:creationId xmlns:a16="http://schemas.microsoft.com/office/drawing/2014/main" id="{6FC4656F-F365-4FE0-F3E5-1F33C7D9904F}"/>
              </a:ext>
            </a:extLst>
          </p:cNvPr>
          <p:cNvSpPr txBox="1"/>
          <p:nvPr/>
        </p:nvSpPr>
        <p:spPr>
          <a:xfrm>
            <a:off x="1314525" y="2969845"/>
            <a:ext cx="3062882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Natur, Mensch, Gesellschaft</a:t>
            </a:r>
          </a:p>
        </p:txBody>
      </p:sp>
      <p:sp>
        <p:nvSpPr>
          <p:cNvPr id="80" name="TextBox 34">
            <a:extLst>
              <a:ext uri="{FF2B5EF4-FFF2-40B4-BE49-F238E27FC236}">
                <a16:creationId xmlns:a16="http://schemas.microsoft.com/office/drawing/2014/main" id="{327ED966-42F7-1893-D724-9FBB1A1C74BC}"/>
              </a:ext>
            </a:extLst>
          </p:cNvPr>
          <p:cNvSpPr txBox="1"/>
          <p:nvPr/>
        </p:nvSpPr>
        <p:spPr>
          <a:xfrm>
            <a:off x="5080025" y="2969845"/>
            <a:ext cx="232529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Bewegung und Sport</a:t>
            </a:r>
          </a:p>
        </p:txBody>
      </p:sp>
      <p:sp>
        <p:nvSpPr>
          <p:cNvPr id="82" name="TextBox 35">
            <a:extLst>
              <a:ext uri="{FF2B5EF4-FFF2-40B4-BE49-F238E27FC236}">
                <a16:creationId xmlns:a16="http://schemas.microsoft.com/office/drawing/2014/main" id="{EC2CDA88-4121-4CB1-D634-1CE65D1702DF}"/>
              </a:ext>
            </a:extLst>
          </p:cNvPr>
          <p:cNvSpPr txBox="1"/>
          <p:nvPr/>
        </p:nvSpPr>
        <p:spPr>
          <a:xfrm>
            <a:off x="8855050" y="2969845"/>
            <a:ext cx="2462807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Medien und Informatik</a:t>
            </a:r>
          </a:p>
        </p:txBody>
      </p:sp>
      <p:pic>
        <p:nvPicPr>
          <p:cNvPr id="86" name="Picture 6" descr="image.png">
            <a:extLst>
              <a:ext uri="{FF2B5EF4-FFF2-40B4-BE49-F238E27FC236}">
                <a16:creationId xmlns:a16="http://schemas.microsoft.com/office/drawing/2014/main" id="{3C5E7AA5-F4BF-1249-7C79-03FA262BFFC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15325" y="2734464"/>
            <a:ext cx="419100" cy="419100"/>
          </a:xfrm>
          <a:prstGeom prst="rect">
            <a:avLst/>
          </a:prstGeom>
        </p:spPr>
      </p:pic>
      <p:pic>
        <p:nvPicPr>
          <p:cNvPr id="88" name="Picture 9" descr="image.png">
            <a:extLst>
              <a:ext uri="{FF2B5EF4-FFF2-40B4-BE49-F238E27FC236}">
                <a16:creationId xmlns:a16="http://schemas.microsoft.com/office/drawing/2014/main" id="{7DE4D6D8-A1CE-A2D9-C9AB-EC3CA1C2D71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05056" y="2848764"/>
            <a:ext cx="238125" cy="190500"/>
          </a:xfrm>
          <a:prstGeom prst="rect">
            <a:avLst/>
          </a:prstGeom>
        </p:spPr>
      </p:pic>
      <p:pic>
        <p:nvPicPr>
          <p:cNvPr id="90" name="Picture 16" descr="image.png">
            <a:extLst>
              <a:ext uri="{FF2B5EF4-FFF2-40B4-BE49-F238E27FC236}">
                <a16:creationId xmlns:a16="http://schemas.microsoft.com/office/drawing/2014/main" id="{01C76590-61B7-BFAD-DE91-54A893848A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1175" y="3444370"/>
            <a:ext cx="133350" cy="142875"/>
          </a:xfrm>
          <a:prstGeom prst="rect">
            <a:avLst/>
          </a:prstGeom>
        </p:spPr>
      </p:pic>
      <p:sp>
        <p:nvSpPr>
          <p:cNvPr id="96" name="TextBox 29">
            <a:extLst>
              <a:ext uri="{FF2B5EF4-FFF2-40B4-BE49-F238E27FC236}">
                <a16:creationId xmlns:a16="http://schemas.microsoft.com/office/drawing/2014/main" id="{FF4B3CAF-DD7C-CC5C-B337-15636E520E9F}"/>
              </a:ext>
            </a:extLst>
          </p:cNvPr>
          <p:cNvSpPr txBox="1"/>
          <p:nvPr/>
        </p:nvSpPr>
        <p:spPr>
          <a:xfrm>
            <a:off x="8824156" y="2734464"/>
            <a:ext cx="1971675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 dirty="0">
                <a:solidFill>
                  <a:srgbClr val="16A34A"/>
                </a:solidFill>
                <a:latin typeface="Plus Jakarta Sans"/>
              </a:rPr>
              <a:t>FACHBEREICH MI</a:t>
            </a:r>
          </a:p>
        </p:txBody>
      </p:sp>
      <p:sp>
        <p:nvSpPr>
          <p:cNvPr id="100" name="TextBox 18">
            <a:extLst>
              <a:ext uri="{FF2B5EF4-FFF2-40B4-BE49-F238E27FC236}">
                <a16:creationId xmlns:a16="http://schemas.microsoft.com/office/drawing/2014/main" id="{1F082BA4-9067-BF67-8129-38F41F0CD6FC}"/>
              </a:ext>
            </a:extLst>
          </p:cNvPr>
          <p:cNvSpPr txBox="1"/>
          <p:nvPr/>
        </p:nvSpPr>
        <p:spPr>
          <a:xfrm>
            <a:off x="609600" y="457200"/>
            <a:ext cx="2797968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 dirty="0">
                <a:solidFill>
                  <a:srgbClr val="166534"/>
                </a:solidFill>
                <a:latin typeface="Plus Jakarta Sans"/>
              </a:rPr>
              <a:t>BE MORE | GESUNDHEITSTAG</a:t>
            </a:r>
          </a:p>
        </p:txBody>
      </p:sp>
    </p:spTree>
    <p:extLst>
      <p:ext uri="{BB962C8B-B14F-4D97-AF65-F5344CB8AC3E}">
        <p14:creationId xmlns:p14="http://schemas.microsoft.com/office/powerpoint/2010/main" val="1336749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267450"/>
            <a:ext cx="10972800" cy="2476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528887"/>
            <a:ext cx="2628900" cy="2857500"/>
          </a:xfrm>
          <a:prstGeom prst="roundRect">
            <a:avLst>
              <a:gd name="adj" fmla="val 5797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390900" y="2528887"/>
            <a:ext cx="2628900" cy="2857500"/>
          </a:xfrm>
          <a:prstGeom prst="roundRect">
            <a:avLst>
              <a:gd name="adj" fmla="val 5797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172200" y="2528887"/>
            <a:ext cx="2628900" cy="2857500"/>
          </a:xfrm>
          <a:prstGeom prst="roundRect">
            <a:avLst>
              <a:gd name="adj" fmla="val 5797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953500" y="2528887"/>
            <a:ext cx="2628900" cy="2857500"/>
          </a:xfrm>
          <a:prstGeom prst="roundRect">
            <a:avLst>
              <a:gd name="adj" fmla="val 5797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09600" y="6267450"/>
            <a:ext cx="10972800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790575" y="4843462"/>
            <a:ext cx="2266950" cy="3238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3571875" y="4843462"/>
            <a:ext cx="2266950" cy="3238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353175" y="4843462"/>
            <a:ext cx="2266950" cy="3238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9134475" y="4843462"/>
            <a:ext cx="2266950" cy="3238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790575" y="2767012"/>
            <a:ext cx="781050" cy="200025"/>
          </a:xfrm>
          <a:prstGeom prst="roundRect">
            <a:avLst>
              <a:gd name="adj" fmla="val 50000"/>
            </a:avLst>
          </a:prstGeom>
          <a:solidFill>
            <a:srgbClr val="DCF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790575" y="4843462"/>
            <a:ext cx="2266950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3571875" y="2767012"/>
            <a:ext cx="800100" cy="200025"/>
          </a:xfrm>
          <a:prstGeom prst="roundRect">
            <a:avLst>
              <a:gd name="adj" fmla="val 50000"/>
            </a:avLst>
          </a:prstGeom>
          <a:solidFill>
            <a:srgbClr val="DCF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3571875" y="4843462"/>
            <a:ext cx="2266950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6353175" y="2767012"/>
            <a:ext cx="800100" cy="200025"/>
          </a:xfrm>
          <a:prstGeom prst="roundRect">
            <a:avLst>
              <a:gd name="adj" fmla="val 50000"/>
            </a:avLst>
          </a:prstGeom>
          <a:solidFill>
            <a:srgbClr val="DCF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353175" y="4843462"/>
            <a:ext cx="2266950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9134475" y="2767012"/>
            <a:ext cx="800100" cy="200025"/>
          </a:xfrm>
          <a:prstGeom prst="roundRect">
            <a:avLst>
              <a:gd name="adj" fmla="val 50000"/>
            </a:avLst>
          </a:prstGeom>
          <a:solidFill>
            <a:srgbClr val="DCF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9134475" y="4843462"/>
            <a:ext cx="2266950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4175" y="4986337"/>
            <a:ext cx="133350" cy="17145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8325" y="4986337"/>
            <a:ext cx="190500" cy="171450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1050" y="4986337"/>
            <a:ext cx="219075" cy="171450"/>
          </a:xfrm>
          <a:prstGeom prst="rect">
            <a:avLst/>
          </a:prstGeom>
        </p:spPr>
      </p:pic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29975" y="4986337"/>
            <a:ext cx="171450" cy="17145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0744200" y="457200"/>
            <a:ext cx="1123950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64748B"/>
                </a:solidFill>
                <a:latin typeface="Plus Jakarta Sans"/>
              </a:rPr>
              <a:t>Tagesstruktur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9600" y="1068900"/>
            <a:ext cx="11582400" cy="4095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550" b="1" i="0" u="none" dirty="0">
                <a:solidFill>
                  <a:srgbClr val="0F172A"/>
                </a:solidFill>
                <a:latin typeface="Plus Jakarta Sans"/>
              </a:rPr>
              <a:t>Der </a:t>
            </a:r>
            <a:r>
              <a:rPr sz="2550" b="1" i="0" u="none" dirty="0" err="1">
                <a:solidFill>
                  <a:srgbClr val="0F172A"/>
                </a:solidFill>
                <a:latin typeface="Plus Jakarta Sans"/>
              </a:rPr>
              <a:t>Gesundheitstag</a:t>
            </a:r>
            <a:r>
              <a:rPr sz="2550" b="1" i="0" u="none" dirty="0">
                <a:solidFill>
                  <a:srgbClr val="0F172A"/>
                </a:solidFill>
                <a:latin typeface="Plus Jakarta Sans"/>
              </a:rPr>
              <a:t> auf </a:t>
            </a:r>
            <a:r>
              <a:rPr sz="2550" b="1" i="0" u="none" dirty="0" err="1">
                <a:solidFill>
                  <a:srgbClr val="0F172A"/>
                </a:solidFill>
                <a:latin typeface="Plus Jakarta Sans"/>
              </a:rPr>
              <a:t>einen</a:t>
            </a:r>
            <a:r>
              <a:rPr sz="2550" b="1" i="0" u="none" dirty="0">
                <a:solidFill>
                  <a:srgbClr val="0F172A"/>
                </a:solidFill>
                <a:latin typeface="Plus Jakarta Sans"/>
              </a:rPr>
              <a:t> Blick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09600" y="1680133"/>
            <a:ext cx="4889159" cy="18466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u="none" dirty="0">
                <a:solidFill>
                  <a:srgbClr val="166534"/>
                </a:solidFill>
                <a:latin typeface="Plus Jakarta Sans"/>
              </a:rPr>
              <a:t>„Nicht </a:t>
            </a:r>
            <a:r>
              <a:rPr sz="1200" b="1" u="none" dirty="0" err="1">
                <a:solidFill>
                  <a:srgbClr val="166534"/>
                </a:solidFill>
                <a:latin typeface="Plus Jakarta Sans"/>
              </a:rPr>
              <a:t>nur</a:t>
            </a:r>
            <a:r>
              <a:rPr sz="1200" b="1" u="none" dirty="0">
                <a:solidFill>
                  <a:srgbClr val="166534"/>
                </a:solidFill>
                <a:latin typeface="Plus Jakarta Sans"/>
              </a:rPr>
              <a:t> </a:t>
            </a:r>
            <a:r>
              <a:rPr sz="1200" b="1" u="none" dirty="0" err="1">
                <a:solidFill>
                  <a:srgbClr val="166534"/>
                </a:solidFill>
                <a:latin typeface="Plus Jakarta Sans"/>
              </a:rPr>
              <a:t>wissen</a:t>
            </a:r>
            <a:r>
              <a:rPr sz="1200" b="1" u="none" dirty="0">
                <a:solidFill>
                  <a:srgbClr val="166534"/>
                </a:solidFill>
                <a:latin typeface="Plus Jakarta Sans"/>
              </a:rPr>
              <a:t>, was </a:t>
            </a:r>
            <a:r>
              <a:rPr sz="1200" b="1" u="none" dirty="0" err="1">
                <a:solidFill>
                  <a:srgbClr val="166534"/>
                </a:solidFill>
                <a:latin typeface="Plus Jakarta Sans"/>
              </a:rPr>
              <a:t>gesund</a:t>
            </a:r>
            <a:r>
              <a:rPr sz="1200" b="1" u="none" dirty="0">
                <a:solidFill>
                  <a:srgbClr val="166534"/>
                </a:solidFill>
                <a:latin typeface="Plus Jakarta Sans"/>
              </a:rPr>
              <a:t> </a:t>
            </a:r>
            <a:r>
              <a:rPr sz="1200" b="1" u="none" dirty="0" err="1">
                <a:solidFill>
                  <a:srgbClr val="166534"/>
                </a:solidFill>
                <a:latin typeface="Plus Jakarta Sans"/>
              </a:rPr>
              <a:t>ist</a:t>
            </a:r>
            <a:r>
              <a:rPr sz="1200" b="1" u="none" dirty="0">
                <a:solidFill>
                  <a:srgbClr val="166534"/>
                </a:solidFill>
                <a:latin typeface="Plus Jakarta Sans"/>
              </a:rPr>
              <a:t>, </a:t>
            </a:r>
            <a:r>
              <a:rPr sz="1200" b="1" u="none" dirty="0" err="1">
                <a:solidFill>
                  <a:srgbClr val="166534"/>
                </a:solidFill>
                <a:latin typeface="Plus Jakarta Sans"/>
              </a:rPr>
              <a:t>sondern</a:t>
            </a:r>
            <a:r>
              <a:rPr sz="1200" b="1" u="none" dirty="0">
                <a:solidFill>
                  <a:srgbClr val="166534"/>
                </a:solidFill>
                <a:latin typeface="Plus Jakarta Sans"/>
              </a:rPr>
              <a:t> verstehen</a:t>
            </a:r>
            <a:r>
              <a:rPr lang="de-CH" sz="1200" b="1" dirty="0">
                <a:solidFill>
                  <a:srgbClr val="166534"/>
                </a:solidFill>
                <a:latin typeface="Plus Jakarta Sans"/>
              </a:rPr>
              <a:t> </a:t>
            </a:r>
            <a:r>
              <a:rPr sz="1200" b="1" u="none" dirty="0" err="1">
                <a:solidFill>
                  <a:srgbClr val="166534"/>
                </a:solidFill>
                <a:latin typeface="Plus Jakarta Sans"/>
              </a:rPr>
              <a:t>warum</a:t>
            </a:r>
            <a:r>
              <a:rPr sz="1200" b="1" u="none" dirty="0">
                <a:solidFill>
                  <a:srgbClr val="166534"/>
                </a:solidFill>
                <a:latin typeface="Plus Jakarta Sans"/>
              </a:rPr>
              <a:t> es </a:t>
            </a:r>
            <a:r>
              <a:rPr sz="1200" b="1" u="none" dirty="0" err="1">
                <a:solidFill>
                  <a:srgbClr val="166534"/>
                </a:solidFill>
                <a:latin typeface="Plus Jakarta Sans"/>
              </a:rPr>
              <a:t>wichtig</a:t>
            </a:r>
            <a:r>
              <a:rPr sz="1200" b="1" u="none" dirty="0">
                <a:solidFill>
                  <a:srgbClr val="166534"/>
                </a:solidFill>
                <a:latin typeface="Plus Jakarta Sans"/>
              </a:rPr>
              <a:t> </a:t>
            </a:r>
            <a:r>
              <a:rPr sz="1200" b="1" u="none" dirty="0" err="1">
                <a:solidFill>
                  <a:srgbClr val="166534"/>
                </a:solidFill>
                <a:latin typeface="Plus Jakarta Sans"/>
              </a:rPr>
              <a:t>ist</a:t>
            </a:r>
            <a:r>
              <a:rPr sz="1200" b="1" u="none" dirty="0">
                <a:solidFill>
                  <a:srgbClr val="166534"/>
                </a:solidFill>
                <a:latin typeface="Plus Jakarta Sans"/>
              </a:rPr>
              <a:t>.“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430000" y="6372225"/>
            <a:ext cx="115416" cy="1384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 i="0" u="none" dirty="0">
                <a:solidFill>
                  <a:srgbClr val="94A3B8"/>
                </a:solidFill>
                <a:latin typeface="Plus Jakarta Sans"/>
              </a:rPr>
              <a:t>0</a:t>
            </a:r>
            <a:r>
              <a:rPr lang="de-CH" sz="900" b="1" i="0" u="none" dirty="0">
                <a:solidFill>
                  <a:srgbClr val="94A3B8"/>
                </a:solidFill>
                <a:latin typeface="Plus Jakarta Sans"/>
              </a:rPr>
              <a:t>5</a:t>
            </a:r>
            <a:endParaRPr sz="900" b="1" i="0" u="none" dirty="0">
              <a:solidFill>
                <a:srgbClr val="94A3B8"/>
              </a:solidFill>
              <a:latin typeface="Plus Jakarta San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85825" y="2805112"/>
            <a:ext cx="685800" cy="1269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25" b="1" i="0" u="none">
                <a:solidFill>
                  <a:srgbClr val="166534"/>
                </a:solidFill>
              </a:rPr>
              <a:t>LEKTION 01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90575" y="3100387"/>
            <a:ext cx="619785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/>
              <a:t>Einstieg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667125" y="2805112"/>
            <a:ext cx="704850" cy="1269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25" b="1" i="0" u="none">
                <a:solidFill>
                  <a:srgbClr val="166534"/>
                </a:solidFill>
              </a:rPr>
              <a:t>LEKTION 02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571875" y="3100387"/>
            <a:ext cx="573875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/>
              <a:t>Wissen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48425" y="2805112"/>
            <a:ext cx="704850" cy="1269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25" b="1" i="0" u="none">
                <a:solidFill>
                  <a:srgbClr val="166534"/>
                </a:solidFill>
              </a:rPr>
              <a:t>LEKTION 03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353175" y="3100387"/>
            <a:ext cx="827919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/>
              <a:t>Bewegung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229725" y="2805112"/>
            <a:ext cx="704850" cy="1269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25" b="1" i="0" u="none">
                <a:solidFill>
                  <a:srgbClr val="166534"/>
                </a:solidFill>
              </a:rPr>
              <a:t>LEKTION 04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134475" y="3100387"/>
            <a:ext cx="2975371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Reflektion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90575" y="3471862"/>
            <a:ext cx="1453924" cy="17190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364"/>
              </a:lnSpc>
            </a:pPr>
            <a:r>
              <a:rPr sz="1100" b="1" i="0" u="none" dirty="0"/>
              <a:t>• </a:t>
            </a:r>
            <a:r>
              <a:rPr sz="1100" b="1" i="0" u="none" dirty="0" err="1"/>
              <a:t>Interaktive</a:t>
            </a:r>
            <a:r>
              <a:rPr sz="1100" b="1" i="0" u="none" dirty="0"/>
              <a:t> </a:t>
            </a:r>
            <a:r>
              <a:rPr sz="1100" b="1" i="0" u="none" dirty="0" err="1"/>
              <a:t>Aktivierung</a:t>
            </a:r>
            <a:endParaRPr sz="1100" b="1" i="0" u="none" dirty="0"/>
          </a:p>
        </p:txBody>
      </p:sp>
      <p:sp>
        <p:nvSpPr>
          <p:cNvPr id="39" name="TextBox 38"/>
          <p:cNvSpPr txBox="1"/>
          <p:nvPr/>
        </p:nvSpPr>
        <p:spPr>
          <a:xfrm>
            <a:off x="790575" y="3740348"/>
            <a:ext cx="1441100" cy="17190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364"/>
              </a:lnSpc>
            </a:pPr>
            <a:r>
              <a:rPr sz="1100" b="1" i="0" u="none" dirty="0"/>
              <a:t>• Mythos</a:t>
            </a:r>
            <a:r>
              <a:rPr lang="de-CH" sz="1100" b="1" i="0" u="none" dirty="0"/>
              <a:t> </a:t>
            </a:r>
            <a:r>
              <a:rPr sz="1100" b="1" i="0" u="none" dirty="0" err="1"/>
              <a:t>oder</a:t>
            </a:r>
            <a:r>
              <a:rPr lang="de-CH" sz="1100" b="1" dirty="0"/>
              <a:t> </a:t>
            </a:r>
            <a:r>
              <a:rPr sz="1100" b="1" i="0" u="none" dirty="0"/>
              <a:t>Fakt-Quiz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571875" y="3471862"/>
            <a:ext cx="1461939" cy="17190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364"/>
              </a:lnSpc>
            </a:pPr>
            <a:r>
              <a:rPr sz="1100" b="1" i="0" u="none"/>
              <a:t>• Ernährung: Grundlagen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571875" y="3740348"/>
            <a:ext cx="1367362" cy="17190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364"/>
              </a:lnSpc>
            </a:pPr>
            <a:r>
              <a:rPr sz="1100" b="1" i="0" u="none"/>
              <a:t>• Bewegung: Prinzipien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353175" y="3471862"/>
            <a:ext cx="1309654" cy="17190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364"/>
              </a:lnSpc>
            </a:pPr>
            <a:r>
              <a:rPr sz="1100" b="1" i="0" u="none" dirty="0"/>
              <a:t>• Fitness</a:t>
            </a:r>
            <a:r>
              <a:rPr lang="de-CH" sz="1100" b="1" i="0" u="none" dirty="0"/>
              <a:t> aktiv</a:t>
            </a:r>
            <a:r>
              <a:rPr sz="1100" b="1" i="0" u="none" dirty="0"/>
              <a:t> </a:t>
            </a:r>
            <a:r>
              <a:rPr sz="1100" b="1" i="0" u="none" dirty="0" err="1"/>
              <a:t>erleben</a:t>
            </a:r>
            <a:endParaRPr sz="1100" b="1" i="0" u="none" dirty="0"/>
          </a:p>
        </p:txBody>
      </p:sp>
      <p:sp>
        <p:nvSpPr>
          <p:cNvPr id="43" name="TextBox 42"/>
          <p:cNvSpPr txBox="1"/>
          <p:nvPr/>
        </p:nvSpPr>
        <p:spPr>
          <a:xfrm>
            <a:off x="6400800" y="3740348"/>
            <a:ext cx="1482778" cy="17190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364"/>
              </a:lnSpc>
            </a:pPr>
            <a:r>
              <a:rPr lang="de-CH" sz="1100" b="1" dirty="0"/>
              <a:t>  </a:t>
            </a:r>
            <a:r>
              <a:rPr sz="1100" b="1" i="0" u="none" dirty="0" err="1"/>
              <a:t>Turnhalle</a:t>
            </a:r>
            <a:r>
              <a:rPr sz="1100" b="1" i="0" u="none" dirty="0"/>
              <a:t> </a:t>
            </a:r>
            <a:r>
              <a:rPr sz="1100" b="1" i="0" u="none" dirty="0" err="1"/>
              <a:t>oder</a:t>
            </a:r>
            <a:r>
              <a:rPr sz="1100" b="1" i="0" u="none" dirty="0"/>
              <a:t> </a:t>
            </a:r>
            <a:r>
              <a:rPr sz="1100" b="1" i="0" u="none" dirty="0" err="1"/>
              <a:t>drau</a:t>
            </a:r>
            <a:r>
              <a:rPr lang="de-CH" sz="1100" b="1" i="0" u="none" dirty="0" err="1"/>
              <a:t>ss</a:t>
            </a:r>
            <a:r>
              <a:rPr sz="1100" b="1" i="0" u="none" dirty="0" err="1"/>
              <a:t>en</a:t>
            </a:r>
            <a:endParaRPr sz="1100" b="1" i="0" u="none" dirty="0"/>
          </a:p>
        </p:txBody>
      </p:sp>
      <p:sp>
        <p:nvSpPr>
          <p:cNvPr id="44" name="TextBox 43"/>
          <p:cNvSpPr txBox="1"/>
          <p:nvPr/>
        </p:nvSpPr>
        <p:spPr>
          <a:xfrm>
            <a:off x="9134475" y="3471862"/>
            <a:ext cx="1570943" cy="17190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364"/>
              </a:lnSpc>
            </a:pPr>
            <a:r>
              <a:rPr sz="1100" b="1" i="0" u="none" dirty="0">
                <a:latin typeface="Plus Jakarta Sans"/>
              </a:rPr>
              <a:t>• Social Media</a:t>
            </a:r>
            <a:r>
              <a:rPr lang="de-CH" sz="1100" b="1" i="0" u="none" dirty="0">
                <a:latin typeface="Plus Jakarta Sans"/>
              </a:rPr>
              <a:t>: Fake </a:t>
            </a:r>
            <a:r>
              <a:rPr sz="1100" b="1" i="0" u="none" dirty="0">
                <a:latin typeface="Plus Jakarta Sans"/>
              </a:rPr>
              <a:t>Check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134475" y="3740348"/>
            <a:ext cx="1559722" cy="17190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364"/>
              </a:lnSpc>
            </a:pPr>
            <a:r>
              <a:rPr sz="1100" b="1" i="0" u="none">
                <a:latin typeface="Plus Jakarta Sans"/>
              </a:rPr>
              <a:t>• Reflektion des Gelernten</a:t>
            </a:r>
          </a:p>
        </p:txBody>
      </p:sp>
      <p:sp>
        <p:nvSpPr>
          <p:cNvPr id="47" name="TextBox 18">
            <a:extLst>
              <a:ext uri="{FF2B5EF4-FFF2-40B4-BE49-F238E27FC236}">
                <a16:creationId xmlns:a16="http://schemas.microsoft.com/office/drawing/2014/main" id="{64BA485A-FD82-8914-EDFC-D389F46F9ACC}"/>
              </a:ext>
            </a:extLst>
          </p:cNvPr>
          <p:cNvSpPr txBox="1"/>
          <p:nvPr/>
        </p:nvSpPr>
        <p:spPr>
          <a:xfrm>
            <a:off x="609600" y="457200"/>
            <a:ext cx="2797968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 dirty="0">
                <a:solidFill>
                  <a:srgbClr val="166534"/>
                </a:solidFill>
                <a:latin typeface="Plus Jakarta Sans"/>
              </a:rPr>
              <a:t>BE MORE | GESUNDHEITSTAG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267450"/>
            <a:ext cx="10972800" cy="2476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840533"/>
            <a:ext cx="3555950" cy="1017091"/>
          </a:xfrm>
          <a:prstGeom prst="roundRect">
            <a:avLst>
              <a:gd name="adj" fmla="val 1311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4317950" y="2840533"/>
            <a:ext cx="3555950" cy="1017091"/>
          </a:xfrm>
          <a:prstGeom prst="roundRect">
            <a:avLst>
              <a:gd name="adj" fmla="val 1311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026300" y="2840533"/>
            <a:ext cx="3556099" cy="1017091"/>
          </a:xfrm>
          <a:prstGeom prst="roundRect">
            <a:avLst>
              <a:gd name="adj" fmla="val 1311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09600" y="4010025"/>
            <a:ext cx="3555950" cy="1017091"/>
          </a:xfrm>
          <a:prstGeom prst="roundRect">
            <a:avLst>
              <a:gd name="adj" fmla="val 1311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317950" y="4010025"/>
            <a:ext cx="3555950" cy="1017091"/>
          </a:xfrm>
          <a:prstGeom prst="roundRect">
            <a:avLst>
              <a:gd name="adj" fmla="val 1311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8026300" y="4010025"/>
            <a:ext cx="3556099" cy="1017091"/>
          </a:xfrm>
          <a:prstGeom prst="roundRect">
            <a:avLst>
              <a:gd name="adj" fmla="val 1311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09600" y="6267450"/>
            <a:ext cx="10972800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001375" y="457200"/>
            <a:ext cx="866775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64748B"/>
                </a:solidFill>
                <a:latin typeface="Plus Jakarta Sans"/>
              </a:rPr>
              <a:t>Mehrwert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1127745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0F172A"/>
                </a:solidFill>
                <a:latin typeface="Plus Jakarta Sans"/>
              </a:rPr>
              <a:t>Der </a:t>
            </a:r>
            <a:r>
              <a:rPr sz="2400" b="1" i="0" u="none" dirty="0" err="1">
                <a:solidFill>
                  <a:srgbClr val="0F172A"/>
                </a:solidFill>
                <a:latin typeface="Plus Jakarta Sans"/>
              </a:rPr>
              <a:t>Mehrwert</a:t>
            </a:r>
            <a:r>
              <a:rPr sz="2400" b="1" i="0" u="none" dirty="0">
                <a:solidFill>
                  <a:srgbClr val="0F172A"/>
                </a:solidFill>
                <a:latin typeface="Plus Jakarta Sans"/>
              </a:rPr>
              <a:t> für die Schule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1546165"/>
            <a:ext cx="1158240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 dirty="0" err="1">
                <a:solidFill>
                  <a:srgbClr val="166534"/>
                </a:solidFill>
                <a:latin typeface="Plus Jakarta Sans"/>
              </a:rPr>
              <a:t>Prävention</a:t>
            </a:r>
            <a:r>
              <a:rPr sz="1200" b="1" i="0" u="none" dirty="0">
                <a:solidFill>
                  <a:srgbClr val="166534"/>
                </a:solidFill>
                <a:latin typeface="Plus Jakarta Sans"/>
              </a:rPr>
              <a:t> </a:t>
            </a:r>
            <a:r>
              <a:rPr sz="1200" b="1" i="0" u="none" dirty="0" err="1">
                <a:solidFill>
                  <a:srgbClr val="166534"/>
                </a:solidFill>
                <a:latin typeface="Plus Jakarta Sans"/>
              </a:rPr>
              <a:t>wird</a:t>
            </a:r>
            <a:r>
              <a:rPr sz="1200" b="1" i="0" u="none" dirty="0">
                <a:solidFill>
                  <a:srgbClr val="166534"/>
                </a:solidFill>
                <a:latin typeface="Plus Jakarta Sans"/>
              </a:rPr>
              <a:t> </a:t>
            </a:r>
            <a:r>
              <a:rPr sz="1200" b="1" i="0" u="none" dirty="0" err="1">
                <a:solidFill>
                  <a:srgbClr val="166534"/>
                </a:solidFill>
                <a:latin typeface="Plus Jakarta Sans"/>
              </a:rPr>
              <a:t>konkret</a:t>
            </a:r>
            <a:r>
              <a:rPr sz="1200" b="1" i="0" u="none" dirty="0">
                <a:solidFill>
                  <a:srgbClr val="166534"/>
                </a:solidFill>
                <a:latin typeface="Plus Jakarta Sans"/>
              </a:rPr>
              <a:t>, </a:t>
            </a:r>
            <a:r>
              <a:rPr sz="1200" b="1" i="0" u="none" dirty="0" err="1">
                <a:solidFill>
                  <a:srgbClr val="166534"/>
                </a:solidFill>
                <a:latin typeface="Plus Jakarta Sans"/>
              </a:rPr>
              <a:t>interaktiv</a:t>
            </a:r>
            <a:r>
              <a:rPr sz="1200" b="1" i="0" u="none" dirty="0">
                <a:solidFill>
                  <a:srgbClr val="166534"/>
                </a:solidFill>
                <a:latin typeface="Plus Jakarta Sans"/>
              </a:rPr>
              <a:t> und </a:t>
            </a:r>
            <a:r>
              <a:rPr sz="1200" b="1" i="0" u="none" dirty="0" err="1">
                <a:solidFill>
                  <a:srgbClr val="166534"/>
                </a:solidFill>
                <a:latin typeface="Plus Jakarta Sans"/>
              </a:rPr>
              <a:t>lebensnah</a:t>
            </a:r>
            <a:r>
              <a:rPr sz="1200" b="1" i="0" u="none" dirty="0">
                <a:solidFill>
                  <a:srgbClr val="166534"/>
                </a:solidFill>
                <a:latin typeface="Plus Jakarta Sans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430000" y="6372225"/>
            <a:ext cx="115416" cy="1384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 i="0" u="none" dirty="0">
                <a:solidFill>
                  <a:srgbClr val="94A3B8"/>
                </a:solidFill>
                <a:latin typeface="Plus Jakarta Sans"/>
              </a:rPr>
              <a:t>0</a:t>
            </a:r>
            <a:r>
              <a:rPr lang="de-CH" sz="900" b="1" i="0" u="none" dirty="0">
                <a:solidFill>
                  <a:srgbClr val="94A3B8"/>
                </a:solidFill>
                <a:latin typeface="Plus Jakarta Sans"/>
              </a:rPr>
              <a:t>6</a:t>
            </a:r>
            <a:endParaRPr sz="900" b="1" i="0" u="none" dirty="0">
              <a:solidFill>
                <a:srgbClr val="94A3B8"/>
              </a:solidFill>
              <a:latin typeface="Plus Jakarta San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09625" y="3040558"/>
            <a:ext cx="1609415" cy="17312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15803D"/>
                </a:solidFill>
              </a:rPr>
              <a:t>GESUNDHEITSKOMPETENZ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9625" y="3297733"/>
            <a:ext cx="3251150" cy="3598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17"/>
              </a:lnSpc>
            </a:pPr>
            <a:r>
              <a:rPr sz="1050" b="1" i="0" u="none" dirty="0"/>
              <a:t>Wissen verstehen und </a:t>
            </a:r>
            <a:r>
              <a:rPr sz="1050" b="1" i="0" u="none" dirty="0" err="1"/>
              <a:t>direkt</a:t>
            </a:r>
            <a:r>
              <a:rPr sz="1050" b="1" i="0" u="none" dirty="0"/>
              <a:t> </a:t>
            </a:r>
            <a:r>
              <a:rPr sz="1050" b="1" i="0" u="none" dirty="0" err="1"/>
              <a:t>im</a:t>
            </a:r>
            <a:r>
              <a:rPr sz="1050" b="1" i="0" u="none" dirty="0"/>
              <a:t> </a:t>
            </a:r>
            <a:r>
              <a:rPr sz="1050" b="1" i="0" u="none" dirty="0" err="1"/>
              <a:t>Alltag</a:t>
            </a:r>
            <a:r>
              <a:rPr sz="1050" b="1" i="0" u="none" dirty="0"/>
              <a:t> </a:t>
            </a:r>
            <a:r>
              <a:rPr sz="1050" b="1" i="0" u="none" dirty="0" err="1"/>
              <a:t>nachhaltig</a:t>
            </a:r>
            <a:r>
              <a:rPr sz="1050" b="1" i="0" u="none" dirty="0"/>
              <a:t> </a:t>
            </a:r>
            <a:r>
              <a:rPr sz="1050" b="1" i="0" u="none" dirty="0" err="1"/>
              <a:t>anwenden</a:t>
            </a:r>
            <a:r>
              <a:rPr sz="1050" b="1" i="0" u="none" dirty="0"/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17975" y="3040558"/>
            <a:ext cx="1218282" cy="17312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15803D"/>
                </a:solidFill>
              </a:rPr>
              <a:t>KRITISCHES DENKEN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17975" y="3297733"/>
            <a:ext cx="3251150" cy="3598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17"/>
              </a:lnSpc>
            </a:pPr>
            <a:r>
              <a:rPr sz="1050" b="1" i="0" u="none" dirty="0"/>
              <a:t>Mythen, Trends und Social-Media-</a:t>
            </a:r>
            <a:r>
              <a:rPr sz="1050" b="1" i="0" u="none" dirty="0" err="1"/>
              <a:t>Inhalte</a:t>
            </a:r>
            <a:r>
              <a:rPr sz="1050" b="1" i="0" u="none" dirty="0"/>
              <a:t> </a:t>
            </a:r>
            <a:r>
              <a:rPr sz="1050" b="1" i="0" u="none" dirty="0" err="1"/>
              <a:t>kritisch</a:t>
            </a:r>
            <a:r>
              <a:rPr sz="1050" b="1" i="0" u="none" dirty="0"/>
              <a:t> </a:t>
            </a:r>
            <a:r>
              <a:rPr sz="1050" b="1" i="0" u="none" dirty="0" err="1"/>
              <a:t>hinterfragen</a:t>
            </a:r>
            <a:r>
              <a:rPr sz="1050" b="1" i="0" u="none" dirty="0"/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6325" y="3040558"/>
            <a:ext cx="3965674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15803D"/>
                </a:solidFill>
                <a:latin typeface="Plus Jakarta Sans"/>
              </a:rPr>
              <a:t>PRÄVENTION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6325" y="3297733"/>
            <a:ext cx="3251299" cy="3598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17"/>
              </a:lnSpc>
            </a:pPr>
            <a:r>
              <a:rPr sz="1050" b="1" i="0" u="none" dirty="0" err="1"/>
              <a:t>Frühzeitige</a:t>
            </a:r>
            <a:r>
              <a:rPr sz="1050" b="1" i="0" u="none" dirty="0"/>
              <a:t> </a:t>
            </a:r>
            <a:r>
              <a:rPr sz="1050" b="1" i="0" u="none" dirty="0" err="1"/>
              <a:t>Sensibilisierung</a:t>
            </a:r>
            <a:r>
              <a:rPr sz="1050" b="1" i="0" u="none" dirty="0"/>
              <a:t> für </a:t>
            </a:r>
            <a:r>
              <a:rPr sz="1050" b="1" i="0" u="none" dirty="0" err="1"/>
              <a:t>Ernährung</a:t>
            </a:r>
            <a:r>
              <a:rPr sz="1050" b="1" i="0" u="none" dirty="0"/>
              <a:t>, </a:t>
            </a:r>
            <a:r>
              <a:rPr sz="1050" b="1" i="0" u="none" dirty="0" err="1"/>
              <a:t>Bewegung</a:t>
            </a:r>
            <a:r>
              <a:rPr sz="1050" b="1" i="0" u="none" dirty="0"/>
              <a:t>, Schlaf </a:t>
            </a:r>
            <a:r>
              <a:rPr lang="de-CH" sz="1050" b="1" dirty="0"/>
              <a:t>und</a:t>
            </a:r>
            <a:r>
              <a:rPr sz="1050" b="1" i="0" u="none" dirty="0"/>
              <a:t> </a:t>
            </a:r>
            <a:r>
              <a:rPr sz="1050" b="1" i="0" u="none" dirty="0" err="1"/>
              <a:t>Körperbild</a:t>
            </a:r>
            <a:r>
              <a:rPr sz="1050" b="1" i="0" u="none" dirty="0"/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9625" y="4210050"/>
            <a:ext cx="1577355" cy="17312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15803D"/>
                </a:solidFill>
              </a:rPr>
              <a:t>SELBSTVERANTWORTUNG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9625" y="4467225"/>
            <a:ext cx="3251150" cy="3598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17"/>
              </a:lnSpc>
            </a:pPr>
            <a:r>
              <a:rPr sz="1050" b="1" i="0" u="none" dirty="0" err="1"/>
              <a:t>Eigene</a:t>
            </a:r>
            <a:r>
              <a:rPr sz="1050" b="1" i="0" u="none" dirty="0"/>
              <a:t> </a:t>
            </a:r>
            <a:r>
              <a:rPr sz="1050" b="1" i="0" u="none" dirty="0" err="1"/>
              <a:t>Gewohnheiten</a:t>
            </a:r>
            <a:r>
              <a:rPr sz="1050" b="1" i="0" u="none" dirty="0"/>
              <a:t> </a:t>
            </a:r>
            <a:r>
              <a:rPr sz="1050" b="1" i="0" u="none" dirty="0" err="1"/>
              <a:t>reflektieren</a:t>
            </a:r>
            <a:r>
              <a:rPr sz="1050" b="1" i="0" u="none" dirty="0"/>
              <a:t> und </a:t>
            </a:r>
            <a:r>
              <a:rPr sz="1050" b="1" i="0" u="none" dirty="0" err="1"/>
              <a:t>kleine</a:t>
            </a:r>
            <a:r>
              <a:rPr sz="1050" b="1" i="0" u="none" dirty="0"/>
              <a:t> </a:t>
            </a:r>
            <a:r>
              <a:rPr sz="1050" b="1" i="0" u="none" dirty="0" err="1"/>
              <a:t>Veränderungen</a:t>
            </a:r>
            <a:r>
              <a:rPr sz="1050" b="1" i="0" u="none" dirty="0"/>
              <a:t> </a:t>
            </a:r>
            <a:r>
              <a:rPr sz="1050" b="1" i="0" u="none" dirty="0" err="1"/>
              <a:t>planen</a:t>
            </a:r>
            <a:r>
              <a:rPr sz="1050" b="1" i="0" u="none" dirty="0"/>
              <a:t>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17975" y="4210050"/>
            <a:ext cx="1267976" cy="17312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15803D"/>
                </a:solidFill>
              </a:rPr>
              <a:t>BEWEGUNGSFREUDE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17975" y="4467225"/>
            <a:ext cx="3251150" cy="3598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17"/>
              </a:lnSpc>
            </a:pPr>
            <a:r>
              <a:rPr sz="1050" b="1" i="0" u="none" dirty="0"/>
              <a:t>Positive </a:t>
            </a:r>
            <a:r>
              <a:rPr sz="1050" b="1" i="0" u="none" dirty="0" err="1"/>
              <a:t>Erfahrungen</a:t>
            </a:r>
            <a:r>
              <a:rPr sz="1050" b="1" i="0" u="none" dirty="0"/>
              <a:t> </a:t>
            </a:r>
            <a:r>
              <a:rPr sz="1050" b="1" i="0" u="none" dirty="0" err="1"/>
              <a:t>mit</a:t>
            </a:r>
            <a:r>
              <a:rPr sz="1050" b="1" i="0" u="none" dirty="0"/>
              <a:t> </a:t>
            </a:r>
            <a:r>
              <a:rPr sz="1050" b="1" i="0" u="none" dirty="0" err="1"/>
              <a:t>aktiver</a:t>
            </a:r>
            <a:r>
              <a:rPr sz="1050" b="1" i="0" u="none" dirty="0"/>
              <a:t> </a:t>
            </a:r>
            <a:r>
              <a:rPr sz="1050" b="1" i="0" u="none" dirty="0" err="1"/>
              <a:t>Bewegung</a:t>
            </a:r>
            <a:r>
              <a:rPr sz="1050" b="1" i="0" u="none" dirty="0"/>
              <a:t> </a:t>
            </a:r>
            <a:r>
              <a:rPr sz="1050" b="1" i="0" u="none" dirty="0" err="1"/>
              <a:t>gemeinsam</a:t>
            </a:r>
            <a:r>
              <a:rPr sz="1050" b="1" i="0" u="none" dirty="0"/>
              <a:t> </a:t>
            </a:r>
            <a:r>
              <a:rPr sz="1050" b="1" i="0" u="none" dirty="0" err="1"/>
              <a:t>schaffen</a:t>
            </a:r>
            <a:r>
              <a:rPr sz="1050" b="1" i="0" u="none" dirty="0"/>
              <a:t>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26325" y="4210050"/>
            <a:ext cx="3965674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1" i="0" u="none">
                <a:solidFill>
                  <a:srgbClr val="15803D"/>
                </a:solidFill>
                <a:latin typeface="Plus Jakarta Sans"/>
              </a:rPr>
              <a:t>SCHULALLTAG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26325" y="4467225"/>
            <a:ext cx="3251299" cy="3598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17"/>
              </a:lnSpc>
            </a:pPr>
            <a:r>
              <a:rPr sz="1050" b="1" i="0" u="none" dirty="0" err="1"/>
              <a:t>Abwechslungsreicher</a:t>
            </a:r>
            <a:r>
              <a:rPr sz="1050" b="1" i="0" u="none" dirty="0"/>
              <a:t> </a:t>
            </a:r>
            <a:r>
              <a:rPr sz="1050" b="1" i="0" u="none" dirty="0" err="1"/>
              <a:t>Impuls</a:t>
            </a:r>
            <a:r>
              <a:rPr sz="1050" b="1" i="0" u="none" dirty="0"/>
              <a:t> au</a:t>
            </a:r>
            <a:r>
              <a:rPr lang="de-CH" sz="1050" b="1" i="0" u="none" dirty="0" err="1"/>
              <a:t>ss</a:t>
            </a:r>
            <a:r>
              <a:rPr sz="1050" b="1" i="0" u="none" dirty="0" err="1"/>
              <a:t>erhalb</a:t>
            </a:r>
            <a:r>
              <a:rPr sz="1050" b="1" i="0" u="none" dirty="0"/>
              <a:t> des </a:t>
            </a:r>
            <a:r>
              <a:rPr sz="1050" b="1" i="0" u="none" dirty="0" err="1"/>
              <a:t>klassischen</a:t>
            </a:r>
            <a:r>
              <a:rPr sz="1050" b="1" i="0" u="none" dirty="0"/>
              <a:t> </a:t>
            </a:r>
            <a:r>
              <a:rPr sz="1050" b="1" i="0" u="none" dirty="0" err="1"/>
              <a:t>Unterrichts</a:t>
            </a:r>
            <a:r>
              <a:rPr sz="1050" b="1" i="0" u="none" dirty="0"/>
              <a:t>.</a:t>
            </a:r>
          </a:p>
        </p:txBody>
      </p:sp>
      <p:sp>
        <p:nvSpPr>
          <p:cNvPr id="29" name="TextBox 18">
            <a:extLst>
              <a:ext uri="{FF2B5EF4-FFF2-40B4-BE49-F238E27FC236}">
                <a16:creationId xmlns:a16="http://schemas.microsoft.com/office/drawing/2014/main" id="{4269D696-15C1-03D0-305E-C686C1C39675}"/>
              </a:ext>
            </a:extLst>
          </p:cNvPr>
          <p:cNvSpPr txBox="1"/>
          <p:nvPr/>
        </p:nvSpPr>
        <p:spPr>
          <a:xfrm>
            <a:off x="609600" y="457200"/>
            <a:ext cx="2797968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 dirty="0">
                <a:solidFill>
                  <a:srgbClr val="166534"/>
                </a:solidFill>
                <a:latin typeface="Plus Jakarta Sans"/>
              </a:rPr>
              <a:t>BE MORE | GESUNDHEITSTAG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267450"/>
            <a:ext cx="10972800" cy="2476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304008"/>
            <a:ext cx="3517850" cy="3238500"/>
          </a:xfrm>
          <a:prstGeom prst="roundRect">
            <a:avLst>
              <a:gd name="adj" fmla="val 5294"/>
            </a:avLst>
          </a:prstGeom>
          <a:solidFill>
            <a:srgbClr val="FFFFFF"/>
          </a:solidFill>
          <a:ln w="19050">
            <a:solidFill>
              <a:srgbClr val="22C5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4" name="Rounded Rectangle 3"/>
          <p:cNvSpPr/>
          <p:nvPr/>
        </p:nvSpPr>
        <p:spPr>
          <a:xfrm>
            <a:off x="4356050" y="2304008"/>
            <a:ext cx="3498800" cy="3238500"/>
          </a:xfrm>
          <a:prstGeom prst="roundRect">
            <a:avLst>
              <a:gd name="adj" fmla="val 5294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083450" y="2304008"/>
            <a:ext cx="3498800" cy="3238500"/>
          </a:xfrm>
          <a:prstGeom prst="roundRect">
            <a:avLst>
              <a:gd name="adj" fmla="val 5294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09600" y="6267450"/>
            <a:ext cx="10972800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95350" y="4685258"/>
            <a:ext cx="2946350" cy="5715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4632275" y="4694783"/>
            <a:ext cx="2946350" cy="5715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8359675" y="4694783"/>
            <a:ext cx="2946350" cy="5715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895350" y="4685258"/>
            <a:ext cx="2946350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4632275" y="2599283"/>
            <a:ext cx="657225" cy="200025"/>
          </a:xfrm>
          <a:prstGeom prst="roundRect">
            <a:avLst>
              <a:gd name="adj" fmla="val 50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632275" y="4694783"/>
            <a:ext cx="2946350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8359675" y="2599283"/>
            <a:ext cx="552450" cy="200025"/>
          </a:xfrm>
          <a:prstGeom prst="roundRect">
            <a:avLst>
              <a:gd name="adj" fmla="val 50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359675" y="4694783"/>
            <a:ext cx="2946350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401300" y="457200"/>
            <a:ext cx="1476375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64748B"/>
                </a:solidFill>
                <a:latin typeface="Plus Jakarta Sans"/>
              </a:rPr>
              <a:t>Angebotsübersicht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50536" y="1095375"/>
            <a:ext cx="11582400" cy="38859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>
                <a:solidFill>
                  <a:srgbClr val="0F172A"/>
                </a:solidFill>
                <a:latin typeface="Plus Jakarta Sans"/>
              </a:rPr>
              <a:t>Die Angebote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424669" y="6372225"/>
            <a:ext cx="115416" cy="1384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 i="0" u="none" dirty="0">
                <a:solidFill>
                  <a:srgbClr val="94A3B8"/>
                </a:solidFill>
                <a:latin typeface="Plus Jakarta Sans"/>
              </a:rPr>
              <a:t>0</a:t>
            </a:r>
            <a:r>
              <a:rPr lang="de-CH" sz="900" b="1" i="0" u="none" dirty="0">
                <a:solidFill>
                  <a:srgbClr val="94A3B8"/>
                </a:solidFill>
                <a:latin typeface="Plus Jakarta Sans"/>
              </a:rPr>
              <a:t>7</a:t>
            </a:r>
            <a:endParaRPr sz="900" b="1" i="0" u="none" dirty="0">
              <a:solidFill>
                <a:srgbClr val="94A3B8"/>
              </a:solidFill>
              <a:latin typeface="Plus Jakarta San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90600" y="2646908"/>
            <a:ext cx="733425" cy="1238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25" b="1" i="0" u="none">
                <a:solidFill>
                  <a:srgbClr val="FFFFFF"/>
                </a:solidFill>
                <a:latin typeface="Plus Jakarta Sans"/>
              </a:rPr>
              <a:t>EMPFOHLEN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5350" y="2923133"/>
            <a:ext cx="3867084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Plus Jakarta Sans"/>
              </a:rPr>
              <a:t>Gesundheitstag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5350" y="3285083"/>
            <a:ext cx="3041600" cy="7568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lang="de-DE" sz="1050" dirty="0">
                <a:solidFill>
                  <a:srgbClr val="475569"/>
                </a:solidFill>
              </a:rPr>
              <a:t>E</a:t>
            </a:r>
            <a:r>
              <a:rPr lang="de-DE" sz="1050" b="0" i="0" u="none" dirty="0">
                <a:solidFill>
                  <a:srgbClr val="475569"/>
                </a:solidFill>
              </a:rPr>
              <a:t>in abwechslungsreiches und praxisnahes Angebot für Schulen. In 4 Lektionen werden wichtige Themen rund um Gesundheit, Fitness und Ernährung behandelt. Altersgerecht, interaktiv und alltagsnah.</a:t>
            </a:r>
            <a:endParaRPr sz="1050" b="0" i="0" u="none" dirty="0">
              <a:solidFill>
                <a:srgbClr val="475569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95350" y="4828133"/>
            <a:ext cx="3682937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334155"/>
                </a:solidFill>
                <a:latin typeface="Plus Jakarta Sans"/>
              </a:rPr>
              <a:t>Aufbau: 4 Lektionen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95350" y="5018633"/>
            <a:ext cx="1281826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 dirty="0">
                <a:solidFill>
                  <a:srgbClr val="166534"/>
                </a:solidFill>
                <a:latin typeface="Plus Jakarta Sans"/>
              </a:rPr>
              <a:t>Preis: CHF </a:t>
            </a:r>
            <a:r>
              <a:rPr lang="de-CH" sz="1500" b="1" i="0" u="none" dirty="0">
                <a:solidFill>
                  <a:srgbClr val="166534"/>
                </a:solidFill>
                <a:latin typeface="Plus Jakarta Sans"/>
              </a:rPr>
              <a:t>6</a:t>
            </a:r>
            <a:r>
              <a:rPr sz="1500" b="1" i="0" u="none" dirty="0">
                <a:solidFill>
                  <a:srgbClr val="166534"/>
                </a:solidFill>
                <a:latin typeface="Plus Jakarta Sans"/>
              </a:rPr>
              <a:t>90.–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727525" y="2637383"/>
            <a:ext cx="561975" cy="1238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25" b="1" i="0" u="none" dirty="0">
                <a:solidFill>
                  <a:srgbClr val="64748B"/>
                </a:solidFill>
                <a:latin typeface="Plus Jakarta Sans"/>
              </a:rPr>
              <a:t>FLEXIBEL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632275" y="2913608"/>
            <a:ext cx="3867084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Plus Jakarta Sans"/>
              </a:rPr>
              <a:t>Individuelle Lektion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32275" y="3275558"/>
            <a:ext cx="3041600" cy="3721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1050" b="0" i="0" u="none" dirty="0" err="1">
                <a:solidFill>
                  <a:srgbClr val="475569"/>
                </a:solidFill>
              </a:rPr>
              <a:t>Einzelne</a:t>
            </a:r>
            <a:r>
              <a:rPr sz="1050" b="0" i="0" u="none" dirty="0">
                <a:solidFill>
                  <a:srgbClr val="475569"/>
                </a:solidFill>
              </a:rPr>
              <a:t> </a:t>
            </a:r>
            <a:r>
              <a:rPr sz="1050" b="0" i="0" u="none" dirty="0" err="1">
                <a:solidFill>
                  <a:srgbClr val="475569"/>
                </a:solidFill>
              </a:rPr>
              <a:t>Unterrichtseinheiten</a:t>
            </a:r>
            <a:r>
              <a:rPr sz="1050" b="0" i="0" u="none" dirty="0">
                <a:solidFill>
                  <a:srgbClr val="475569"/>
                </a:solidFill>
              </a:rPr>
              <a:t> </a:t>
            </a:r>
            <a:r>
              <a:rPr sz="1050" b="0" i="0" u="none" dirty="0" err="1">
                <a:solidFill>
                  <a:srgbClr val="475569"/>
                </a:solidFill>
              </a:rPr>
              <a:t>zu</a:t>
            </a:r>
            <a:r>
              <a:rPr sz="1050" b="0" i="0" u="none" dirty="0">
                <a:solidFill>
                  <a:srgbClr val="475569"/>
                </a:solidFill>
              </a:rPr>
              <a:t> </a:t>
            </a:r>
            <a:r>
              <a:rPr sz="1050" b="0" i="0" u="none" dirty="0" err="1">
                <a:solidFill>
                  <a:srgbClr val="475569"/>
                </a:solidFill>
              </a:rPr>
              <a:t>Gesundheitsthemen</a:t>
            </a:r>
            <a:r>
              <a:rPr sz="1050" b="0" i="0" u="none" dirty="0">
                <a:solidFill>
                  <a:srgbClr val="475569"/>
                </a:solidFill>
              </a:rPr>
              <a:t>, </a:t>
            </a:r>
            <a:r>
              <a:rPr sz="1050" b="0" i="0" u="none" dirty="0" err="1">
                <a:solidFill>
                  <a:srgbClr val="475569"/>
                </a:solidFill>
              </a:rPr>
              <a:t>abgestimmt</a:t>
            </a:r>
            <a:r>
              <a:rPr sz="1050" b="0" i="0" u="none" dirty="0">
                <a:solidFill>
                  <a:srgbClr val="475569"/>
                </a:solidFill>
              </a:rPr>
              <a:t> auf </a:t>
            </a:r>
            <a:r>
              <a:rPr sz="1050" b="0" i="0" u="none" dirty="0" err="1">
                <a:solidFill>
                  <a:srgbClr val="475569"/>
                </a:solidFill>
              </a:rPr>
              <a:t>Altersstufe</a:t>
            </a:r>
            <a:r>
              <a:rPr sz="1050" b="0" i="0" u="none" dirty="0">
                <a:solidFill>
                  <a:srgbClr val="475569"/>
                </a:solidFill>
              </a:rPr>
              <a:t> und </a:t>
            </a:r>
            <a:r>
              <a:rPr sz="1050" b="0" i="0" u="none" dirty="0" err="1">
                <a:solidFill>
                  <a:srgbClr val="475569"/>
                </a:solidFill>
              </a:rPr>
              <a:t>spezifische</a:t>
            </a:r>
            <a:r>
              <a:rPr sz="1050" b="0" i="0" u="none" dirty="0">
                <a:solidFill>
                  <a:srgbClr val="475569"/>
                </a:solidFill>
              </a:rPr>
              <a:t> </a:t>
            </a:r>
            <a:r>
              <a:rPr sz="1050" b="0" i="0" u="none" dirty="0" err="1">
                <a:solidFill>
                  <a:srgbClr val="475569"/>
                </a:solidFill>
              </a:rPr>
              <a:t>Bedürfnisse</a:t>
            </a:r>
            <a:r>
              <a:rPr sz="1050" b="0" i="0" u="none" dirty="0">
                <a:solidFill>
                  <a:srgbClr val="475569"/>
                </a:solidFill>
              </a:rPr>
              <a:t>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632275" y="4837658"/>
            <a:ext cx="1210268" cy="15004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 dirty="0">
                <a:solidFill>
                  <a:srgbClr val="334155"/>
                </a:solidFill>
                <a:latin typeface="Plus Jakarta Sans"/>
              </a:rPr>
              <a:t>Aufbau: 1 </a:t>
            </a:r>
            <a:r>
              <a:rPr lang="de-CH" sz="975" b="1" i="0" u="none" dirty="0">
                <a:solidFill>
                  <a:srgbClr val="334155"/>
                </a:solidFill>
                <a:latin typeface="Plus Jakarta Sans"/>
              </a:rPr>
              <a:t>-</a:t>
            </a:r>
            <a:r>
              <a:rPr sz="975" b="1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lang="de-CH" sz="975" b="1" dirty="0">
                <a:solidFill>
                  <a:srgbClr val="334155"/>
                </a:solidFill>
                <a:latin typeface="Plus Jakarta Sans"/>
              </a:rPr>
              <a:t>4</a:t>
            </a:r>
            <a:r>
              <a:rPr sz="975" b="1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975" b="1" i="0" u="none" dirty="0" err="1">
                <a:solidFill>
                  <a:srgbClr val="334155"/>
                </a:solidFill>
                <a:latin typeface="Plus Jakarta Sans"/>
              </a:rPr>
              <a:t>Lektionen</a:t>
            </a:r>
            <a:endParaRPr sz="975" b="1" i="0" u="none" dirty="0">
              <a:solidFill>
                <a:srgbClr val="334155"/>
              </a:solidFill>
              <a:latin typeface="Plus Jakarta San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632275" y="5028158"/>
            <a:ext cx="1410771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 dirty="0">
                <a:solidFill>
                  <a:srgbClr val="0F172A"/>
                </a:solidFill>
                <a:latin typeface="Plus Jakarta Sans"/>
              </a:rPr>
              <a:t>Preis: </a:t>
            </a:r>
            <a:r>
              <a:rPr lang="de-CH" sz="1500" b="1" i="0" u="none" dirty="0">
                <a:solidFill>
                  <a:srgbClr val="0F172A"/>
                </a:solidFill>
                <a:latin typeface="Plus Jakarta Sans"/>
              </a:rPr>
              <a:t>a</a:t>
            </a:r>
            <a:r>
              <a:rPr sz="1500" b="1" i="0" u="none" dirty="0" err="1">
                <a:solidFill>
                  <a:srgbClr val="0F172A"/>
                </a:solidFill>
                <a:latin typeface="Plus Jakarta Sans"/>
              </a:rPr>
              <a:t>uf</a:t>
            </a:r>
            <a:r>
              <a:rPr sz="15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1500" b="1" i="0" u="none" dirty="0" err="1">
                <a:solidFill>
                  <a:srgbClr val="0F172A"/>
                </a:solidFill>
                <a:latin typeface="Plus Jakarta Sans"/>
              </a:rPr>
              <a:t>Anfrage</a:t>
            </a:r>
            <a:endParaRPr sz="1500" b="1" i="0" u="none" dirty="0">
              <a:solidFill>
                <a:srgbClr val="0F172A"/>
              </a:solidFill>
              <a:latin typeface="Plus Jakarta San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454925" y="2637383"/>
            <a:ext cx="457200" cy="1238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25" b="1" i="0" u="none">
                <a:solidFill>
                  <a:srgbClr val="64748B"/>
                </a:solidFill>
                <a:latin typeface="Plus Jakarta Sans"/>
              </a:rPr>
              <a:t>ELTERN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359675" y="2913608"/>
            <a:ext cx="3832324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Plus Jakarta Sans"/>
              </a:rPr>
              <a:t>Elternabend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359675" y="3275558"/>
            <a:ext cx="3041600" cy="7568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lang="de-DE" sz="1050" b="0" i="0" u="none" dirty="0">
                <a:solidFill>
                  <a:srgbClr val="475569"/>
                </a:solidFill>
              </a:rPr>
              <a:t>Alltagsnahe Impulse und konkrete Tipps für Eltern zur Motivation zur gesunder Ernährung, Bewegung und Schlaf ihrer Kindern und für sich selbst.</a:t>
            </a:r>
          </a:p>
          <a:p>
            <a:pPr algn="l">
              <a:lnSpc>
                <a:spcPts val="1470"/>
              </a:lnSpc>
            </a:pPr>
            <a:endParaRPr lang="de-DE" sz="1050" b="0" i="0" u="none" dirty="0">
              <a:solidFill>
                <a:srgbClr val="475569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359675" y="4837658"/>
            <a:ext cx="924933" cy="15004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 dirty="0" err="1">
                <a:solidFill>
                  <a:srgbClr val="334155"/>
                </a:solidFill>
                <a:latin typeface="Plus Jakarta Sans"/>
              </a:rPr>
              <a:t>Vortr</a:t>
            </a:r>
            <a:r>
              <a:rPr lang="de-CH" sz="975" b="1" i="0" u="none" dirty="0" err="1">
                <a:solidFill>
                  <a:srgbClr val="334155"/>
                </a:solidFill>
                <a:latin typeface="Plus Jakarta Sans"/>
              </a:rPr>
              <a:t>ag</a:t>
            </a:r>
            <a:r>
              <a:rPr lang="de-CH" sz="975" b="1" i="0" u="none" dirty="0">
                <a:solidFill>
                  <a:srgbClr val="334155"/>
                </a:solidFill>
                <a:latin typeface="Plus Jakarta Sans"/>
              </a:rPr>
              <a:t>: ca. 1std </a:t>
            </a:r>
            <a:endParaRPr sz="975" b="1" i="0" u="none" dirty="0">
              <a:solidFill>
                <a:srgbClr val="334155"/>
              </a:solidFill>
              <a:latin typeface="Plus Jakarta Sans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359675" y="5028158"/>
            <a:ext cx="1410771" cy="2308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 dirty="0">
                <a:solidFill>
                  <a:srgbClr val="0F172A"/>
                </a:solidFill>
                <a:latin typeface="Plus Jakarta Sans"/>
              </a:rPr>
              <a:t>Preis: </a:t>
            </a:r>
            <a:r>
              <a:rPr lang="de-CH" sz="1500" b="1" i="0" u="none" dirty="0">
                <a:solidFill>
                  <a:srgbClr val="0F172A"/>
                </a:solidFill>
                <a:latin typeface="Plus Jakarta Sans"/>
              </a:rPr>
              <a:t>a</a:t>
            </a:r>
            <a:r>
              <a:rPr sz="1500" b="1" i="0" u="none" dirty="0" err="1">
                <a:solidFill>
                  <a:srgbClr val="0F172A"/>
                </a:solidFill>
                <a:latin typeface="Plus Jakarta Sans"/>
              </a:rPr>
              <a:t>uf</a:t>
            </a:r>
            <a:r>
              <a:rPr sz="15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1500" b="1" i="0" u="none" dirty="0" err="1">
                <a:solidFill>
                  <a:srgbClr val="0F172A"/>
                </a:solidFill>
                <a:latin typeface="Plus Jakarta Sans"/>
              </a:rPr>
              <a:t>Anfrage</a:t>
            </a:r>
            <a:endParaRPr sz="1500" b="1" i="0" u="none" dirty="0">
              <a:solidFill>
                <a:srgbClr val="0F172A"/>
              </a:solidFill>
              <a:latin typeface="Plus Jakarta Sans"/>
            </a:endParaRPr>
          </a:p>
        </p:txBody>
      </p:sp>
      <p:sp>
        <p:nvSpPr>
          <p:cNvPr id="38" name="TextBox 26">
            <a:extLst>
              <a:ext uri="{FF2B5EF4-FFF2-40B4-BE49-F238E27FC236}">
                <a16:creationId xmlns:a16="http://schemas.microsoft.com/office/drawing/2014/main" id="{FD926362-F1B7-90C3-6AB1-71C3A5B637A4}"/>
              </a:ext>
            </a:extLst>
          </p:cNvPr>
          <p:cNvSpPr txBox="1"/>
          <p:nvPr/>
        </p:nvSpPr>
        <p:spPr>
          <a:xfrm>
            <a:off x="895350" y="2661196"/>
            <a:ext cx="733425" cy="1269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de-CH" sz="825" b="1" i="0" u="none" dirty="0">
                <a:solidFill>
                  <a:srgbClr val="64748B"/>
                </a:solidFill>
                <a:latin typeface="Plus Jakarta Sans"/>
              </a:rPr>
              <a:t>4 LEKTIONEN</a:t>
            </a:r>
            <a:endParaRPr sz="825" b="1" i="0" u="none" dirty="0">
              <a:solidFill>
                <a:srgbClr val="64748B"/>
              </a:solidFill>
              <a:latin typeface="Plus Jakarta Sans"/>
            </a:endParaRPr>
          </a:p>
        </p:txBody>
      </p:sp>
      <p:sp>
        <p:nvSpPr>
          <p:cNvPr id="39" name="TextBox 18">
            <a:extLst>
              <a:ext uri="{FF2B5EF4-FFF2-40B4-BE49-F238E27FC236}">
                <a16:creationId xmlns:a16="http://schemas.microsoft.com/office/drawing/2014/main" id="{383EDE9A-EB53-DDBF-8816-E39B53FE9EB4}"/>
              </a:ext>
            </a:extLst>
          </p:cNvPr>
          <p:cNvSpPr txBox="1"/>
          <p:nvPr/>
        </p:nvSpPr>
        <p:spPr>
          <a:xfrm>
            <a:off x="609600" y="457200"/>
            <a:ext cx="2797968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75" b="1" i="0" u="none" dirty="0">
                <a:solidFill>
                  <a:srgbClr val="166534"/>
                </a:solidFill>
                <a:latin typeface="Plus Jakarta Sans"/>
              </a:rPr>
              <a:t>BE MORE | GESUNDHEITSTAG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548</Words>
  <Application>Microsoft Office PowerPoint</Application>
  <PresentationFormat>Breitbild</PresentationFormat>
  <Paragraphs>119</Paragraphs>
  <Slides>7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3" baseType="lpstr">
      <vt:lpstr>ADLaM Display</vt:lpstr>
      <vt:lpstr>Aptos</vt:lpstr>
      <vt:lpstr>Arial</vt:lpstr>
      <vt:lpstr>Calibri</vt:lpstr>
      <vt:lpstr>Plus Jakarta Sans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Pascal Wechsler</dc:creator>
  <cp:keywords/>
  <dc:description>generated using python-pptx</dc:description>
  <cp:lastModifiedBy>Pascal Wechsler</cp:lastModifiedBy>
  <cp:revision>2</cp:revision>
  <dcterms:created xsi:type="dcterms:W3CDTF">2013-01-27T09:14:16Z</dcterms:created>
  <dcterms:modified xsi:type="dcterms:W3CDTF">2026-11-05T10:07:36Z</dcterms:modified>
  <cp:category/>
</cp:coreProperties>
</file>